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2.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6044" r:id="rId1"/>
    <p:sldMasterId id="2147486053" r:id="rId2"/>
    <p:sldMasterId id="2147486064" r:id="rId3"/>
  </p:sldMasterIdLst>
  <p:sldIdLst>
    <p:sldId id="256" r:id="rId4"/>
    <p:sldId id="259" r:id="rId5"/>
    <p:sldId id="258" r:id="rId6"/>
    <p:sldId id="261" r:id="rId7"/>
    <p:sldId id="260" r:id="rId8"/>
  </p:sldIdLst>
  <p:sldSz cx="6858000" cy="9144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9644" autoAdjust="0"/>
  </p:normalViewPr>
  <p:slideViewPr>
    <p:cSldViewPr snapToGrid="0" snapToObjects="1" showGuides="1">
      <p:cViewPr varScale="1">
        <p:scale>
          <a:sx n="148" d="100"/>
          <a:sy n="148" d="100"/>
        </p:scale>
        <p:origin x="-3712" y="-112"/>
      </p:cViewPr>
      <p:guideLst>
        <p:guide orient="horz" pos="2213"/>
        <p:guide pos="2155"/>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printerSettings" Target="printerSettings/printerSettings1.bin"/><Relationship Id="rId1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_Slide_Bullet_Text">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3829050" y="8534400"/>
            <a:ext cx="20002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endParaRPr lang="en-US" sz="1800" smtClean="0"/>
          </a:p>
        </p:txBody>
      </p:sp>
      <p:sp>
        <p:nvSpPr>
          <p:cNvPr id="5" name="Rectangle 4"/>
          <p:cNvSpPr/>
          <p:nvPr/>
        </p:nvSpPr>
        <p:spPr>
          <a:xfrm>
            <a:off x="0" y="0"/>
            <a:ext cx="6858000" cy="9144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charset="-128"/>
              <a:cs typeface="ＭＳ Ｐゴシック" charset="-128"/>
            </a:endParaRPr>
          </a:p>
        </p:txBody>
      </p:sp>
      <p:pic>
        <p:nvPicPr>
          <p:cNvPr id="6" name="Picture 8" descr="IPFCC Pinwheel Solo.psd"/>
          <p:cNvPicPr>
            <a:picLocks noChangeAspect="1"/>
          </p:cNvPicPr>
          <p:nvPr/>
        </p:nvPicPr>
        <p:blipFill>
          <a:blip r:embed="rId2">
            <a:lum contrast="14000"/>
            <a:extLst>
              <a:ext uri="{28A0092B-C50C-407E-A947-70E740481C1C}">
                <a14:useLocalDpi xmlns:a14="http://schemas.microsoft.com/office/drawing/2010/main" val="0"/>
              </a:ext>
            </a:extLst>
          </a:blip>
          <a:srcRect/>
          <a:stretch>
            <a:fillRect/>
          </a:stretch>
        </p:blipFill>
        <p:spPr bwMode="auto">
          <a:xfrm>
            <a:off x="6257927" y="8104719"/>
            <a:ext cx="522685" cy="93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4"/>
          <p:cNvSpPr>
            <a:spLocks noChangeShapeType="1"/>
          </p:cNvSpPr>
          <p:nvPr/>
        </p:nvSpPr>
        <p:spPr bwMode="auto">
          <a:xfrm>
            <a:off x="342900" y="1735667"/>
            <a:ext cx="6172200"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 name="Title 1"/>
          <p:cNvSpPr>
            <a:spLocks noGrp="1"/>
          </p:cNvSpPr>
          <p:nvPr>
            <p:ph type="title"/>
          </p:nvPr>
        </p:nvSpPr>
        <p:spPr>
          <a:xfrm>
            <a:off x="342900" y="366185"/>
            <a:ext cx="6172200" cy="1369059"/>
          </a:xfrm>
          <a:prstGeom prst="rect">
            <a:avLst/>
          </a:prstGeom>
        </p:spPr>
        <p:txBody>
          <a:bodyPr/>
          <a:lstStyle>
            <a:lvl1pPr algn="l">
              <a:defRPr sz="3600" b="0">
                <a:ln>
                  <a:noFill/>
                </a:ln>
                <a:solidFill>
                  <a:srgbClr val="400080"/>
                </a:solidFill>
                <a:latin typeface="Arial"/>
                <a:cs typeface="Arial"/>
              </a:defRPr>
            </a:lvl1pPr>
          </a:lstStyle>
          <a:p>
            <a:r>
              <a:rPr lang="en-US" smtClean="0"/>
              <a:t>Click to edit Master title style</a:t>
            </a:r>
            <a:endParaRPr lang="en-US" dirty="0"/>
          </a:p>
        </p:txBody>
      </p:sp>
      <p:sp>
        <p:nvSpPr>
          <p:cNvPr id="12" name="Content Placeholder 2"/>
          <p:cNvSpPr>
            <a:spLocks noGrp="1"/>
          </p:cNvSpPr>
          <p:nvPr>
            <p:ph idx="1"/>
          </p:nvPr>
        </p:nvSpPr>
        <p:spPr>
          <a:xfrm>
            <a:off x="342900" y="2133602"/>
            <a:ext cx="6172200" cy="6034617"/>
          </a:xfrm>
          <a:prstGeom prst="rect">
            <a:avLst/>
          </a:prstGeom>
        </p:spPr>
        <p:txBody>
          <a:bodyPr/>
          <a:lstStyle>
            <a:lvl1pPr marL="342900" indent="-342900">
              <a:buClr>
                <a:schemeClr val="accent2"/>
              </a:buClr>
              <a:buSzPct val="75000"/>
              <a:buFont typeface="Wingdings" charset="2"/>
              <a:buChar char="u"/>
              <a:defRPr sz="2400">
                <a:ln>
                  <a:noFill/>
                </a:ln>
                <a:solidFill>
                  <a:srgbClr val="000090"/>
                </a:solidFill>
              </a:defRPr>
            </a:lvl1pPr>
            <a:lvl2pPr marL="800100" indent="-342900">
              <a:buClr>
                <a:schemeClr val="accent2"/>
              </a:buClr>
              <a:buSzPct val="90000"/>
              <a:buFont typeface="Courier New"/>
              <a:buChar char="o"/>
              <a:defRPr sz="2400">
                <a:ln>
                  <a:noFill/>
                </a:ln>
                <a:solidFill>
                  <a:srgbClr val="000090"/>
                </a:solidFill>
              </a:defRPr>
            </a:lvl2pPr>
            <a:lvl3pPr marL="1257300" indent="-342900">
              <a:buClr>
                <a:schemeClr val="accent2"/>
              </a:buClr>
              <a:buSzPct val="90000"/>
              <a:buFont typeface="Lucida Grande"/>
              <a:buChar char="-"/>
              <a:defRPr sz="2400">
                <a:ln>
                  <a:noFill/>
                </a:ln>
                <a:solidFill>
                  <a:srgbClr val="000090"/>
                </a:solidFill>
              </a:defRPr>
            </a:lvl3pPr>
            <a:lvl4pPr marL="1371600" indent="0">
              <a:buClr>
                <a:schemeClr val="accent2"/>
              </a:buClr>
              <a:buSzPct val="125000"/>
              <a:buFont typeface="Arial"/>
              <a:buNone/>
              <a:defRPr sz="2400">
                <a:ln>
                  <a:noFill/>
                </a:ln>
                <a:solidFill>
                  <a:srgbClr val="000090"/>
                </a:solidFill>
              </a:defRPr>
            </a:lvl4pPr>
            <a:lvl5pPr marL="1828800" indent="0">
              <a:buClr>
                <a:schemeClr val="accent2"/>
              </a:buClr>
              <a:buFont typeface="Arial"/>
              <a:buNone/>
              <a:defRPr sz="2400">
                <a:ln>
                  <a:noFill/>
                </a:ln>
                <a:solidFill>
                  <a:srgbClr val="000090"/>
                </a:solidFill>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92035667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Title_Slide_Bullet_Text">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3829050" y="8534400"/>
            <a:ext cx="20002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endParaRPr lang="en-US" sz="1800" smtClean="0"/>
          </a:p>
        </p:txBody>
      </p:sp>
      <p:sp>
        <p:nvSpPr>
          <p:cNvPr id="5" name="Rectangle 4"/>
          <p:cNvSpPr/>
          <p:nvPr/>
        </p:nvSpPr>
        <p:spPr>
          <a:xfrm>
            <a:off x="0" y="0"/>
            <a:ext cx="6858000" cy="9144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charset="-128"/>
              <a:cs typeface="ＭＳ Ｐゴシック" charset="-128"/>
            </a:endParaRPr>
          </a:p>
        </p:txBody>
      </p:sp>
      <p:sp>
        <p:nvSpPr>
          <p:cNvPr id="6" name="Line 4"/>
          <p:cNvSpPr>
            <a:spLocks noChangeShapeType="1"/>
          </p:cNvSpPr>
          <p:nvPr/>
        </p:nvSpPr>
        <p:spPr bwMode="auto">
          <a:xfrm>
            <a:off x="342900" y="1735667"/>
            <a:ext cx="6172200"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 name="Title 1"/>
          <p:cNvSpPr>
            <a:spLocks noGrp="1"/>
          </p:cNvSpPr>
          <p:nvPr>
            <p:ph type="title"/>
          </p:nvPr>
        </p:nvSpPr>
        <p:spPr>
          <a:xfrm>
            <a:off x="342900" y="366185"/>
            <a:ext cx="6172200" cy="1369059"/>
          </a:xfrm>
          <a:prstGeom prst="rect">
            <a:avLst/>
          </a:prstGeom>
        </p:spPr>
        <p:txBody>
          <a:bodyPr/>
          <a:lstStyle>
            <a:lvl1pPr algn="l">
              <a:defRPr sz="3600" b="0">
                <a:ln>
                  <a:noFill/>
                </a:ln>
                <a:solidFill>
                  <a:srgbClr val="400080"/>
                </a:solidFill>
                <a:latin typeface="Arial"/>
                <a:cs typeface="Arial"/>
              </a:defRPr>
            </a:lvl1pPr>
          </a:lstStyle>
          <a:p>
            <a:r>
              <a:rPr lang="en-US" smtClean="0"/>
              <a:t>Click to edit Master title style</a:t>
            </a:r>
            <a:endParaRPr lang="en-US" dirty="0"/>
          </a:p>
        </p:txBody>
      </p:sp>
      <p:sp>
        <p:nvSpPr>
          <p:cNvPr id="12" name="Content Placeholder 2"/>
          <p:cNvSpPr>
            <a:spLocks noGrp="1"/>
          </p:cNvSpPr>
          <p:nvPr>
            <p:ph idx="1"/>
          </p:nvPr>
        </p:nvSpPr>
        <p:spPr>
          <a:xfrm>
            <a:off x="342900" y="2133602"/>
            <a:ext cx="6172200" cy="6034617"/>
          </a:xfrm>
          <a:prstGeom prst="rect">
            <a:avLst/>
          </a:prstGeom>
        </p:spPr>
        <p:txBody>
          <a:bodyPr/>
          <a:lstStyle>
            <a:lvl1pPr marL="342900" indent="-342900">
              <a:buClr>
                <a:schemeClr val="accent2"/>
              </a:buClr>
              <a:buSzPct val="75000"/>
              <a:buFont typeface="Wingdings" charset="2"/>
              <a:buChar char="u"/>
              <a:defRPr sz="2400">
                <a:ln>
                  <a:noFill/>
                </a:ln>
                <a:solidFill>
                  <a:srgbClr val="000090"/>
                </a:solidFill>
              </a:defRPr>
            </a:lvl1pPr>
            <a:lvl2pPr marL="800100" indent="-342900">
              <a:buClr>
                <a:schemeClr val="accent2"/>
              </a:buClr>
              <a:buSzPct val="90000"/>
              <a:buFont typeface="Courier New"/>
              <a:buChar char="o"/>
              <a:defRPr sz="2400">
                <a:ln>
                  <a:noFill/>
                </a:ln>
                <a:solidFill>
                  <a:srgbClr val="000090"/>
                </a:solidFill>
              </a:defRPr>
            </a:lvl2pPr>
            <a:lvl3pPr marL="1257300" indent="-342900">
              <a:buClr>
                <a:schemeClr val="accent2"/>
              </a:buClr>
              <a:buSzPct val="90000"/>
              <a:buFont typeface="Lucida Grande"/>
              <a:buChar char="-"/>
              <a:defRPr sz="2400">
                <a:ln>
                  <a:noFill/>
                </a:ln>
                <a:solidFill>
                  <a:srgbClr val="000090"/>
                </a:solidFill>
              </a:defRPr>
            </a:lvl3pPr>
            <a:lvl4pPr marL="1371600" indent="0">
              <a:buClr>
                <a:schemeClr val="accent2"/>
              </a:buClr>
              <a:buSzPct val="125000"/>
              <a:buFont typeface="Arial"/>
              <a:buNone/>
              <a:defRPr sz="2400">
                <a:ln>
                  <a:noFill/>
                </a:ln>
                <a:solidFill>
                  <a:srgbClr val="000090"/>
                </a:solidFill>
              </a:defRPr>
            </a:lvl4pPr>
            <a:lvl5pPr marL="1828800" indent="0">
              <a:buClr>
                <a:schemeClr val="accent2"/>
              </a:buClr>
              <a:buFont typeface="Arial"/>
              <a:buNone/>
              <a:defRPr sz="2400">
                <a:ln>
                  <a:noFill/>
                </a:ln>
                <a:solidFill>
                  <a:srgbClr val="000090"/>
                </a:solidFill>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473505135"/>
      </p:ext>
    </p:extLst>
  </p:cSld>
  <p:clrMapOvr>
    <a:masterClrMapping/>
  </p:clrMapOvr>
  <p:hf sldNum="0" hdr="0" ftr="0" dt="0"/>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71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6257927" y="8104719"/>
            <a:ext cx="522685" cy="93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3209927" y="1591734"/>
            <a:ext cx="3305175" cy="3589867"/>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342900" y="2133602"/>
            <a:ext cx="5867400" cy="6034617"/>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6209964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72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6257927" y="8104719"/>
            <a:ext cx="522685" cy="93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3209927" y="1591734"/>
            <a:ext cx="3305175" cy="3589867"/>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342900" y="2133602"/>
            <a:ext cx="5867400" cy="6034617"/>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9749711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73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6257927" y="8104719"/>
            <a:ext cx="522685" cy="93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3209927" y="1591734"/>
            <a:ext cx="3305175" cy="3589867"/>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342900" y="2133602"/>
            <a:ext cx="5867400" cy="6034617"/>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5127999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74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6257927" y="8104719"/>
            <a:ext cx="522685" cy="93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3209927" y="1591734"/>
            <a:ext cx="3305175" cy="3589867"/>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342900" y="2133602"/>
            <a:ext cx="5867400" cy="6034617"/>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22688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75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6257927" y="8104719"/>
            <a:ext cx="522685" cy="93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3209927" y="1591734"/>
            <a:ext cx="3305175" cy="3589867"/>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342900" y="2133602"/>
            <a:ext cx="5867400" cy="6034617"/>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4789260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77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6257927" y="8104719"/>
            <a:ext cx="522685" cy="93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3209927" y="1591734"/>
            <a:ext cx="3305175" cy="3589867"/>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342900" y="2133602"/>
            <a:ext cx="5867400" cy="6034617"/>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8147576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78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6257927" y="8104719"/>
            <a:ext cx="522685" cy="93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3209927" y="1591734"/>
            <a:ext cx="3305175" cy="3589867"/>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342900" y="2133602"/>
            <a:ext cx="5867400" cy="6034617"/>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2227475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79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6257927" y="8104719"/>
            <a:ext cx="522685" cy="93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3209927" y="1591734"/>
            <a:ext cx="3305175" cy="3589867"/>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342900" y="2133602"/>
            <a:ext cx="5867400" cy="6034617"/>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3859177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80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6257927" y="8104719"/>
            <a:ext cx="522685" cy="93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3209927" y="1591734"/>
            <a:ext cx="3305175" cy="3589867"/>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342900" y="2133602"/>
            <a:ext cx="5867400" cy="6034617"/>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0813036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81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6257927" y="8104719"/>
            <a:ext cx="522685" cy="93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3209927" y="1591734"/>
            <a:ext cx="3305175" cy="3589867"/>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342900" y="2133602"/>
            <a:ext cx="5867400" cy="6034617"/>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53725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pening Pinwheel">
    <p:spTree>
      <p:nvGrpSpPr>
        <p:cNvPr id="1" name=""/>
        <p:cNvGrpSpPr/>
        <p:nvPr/>
      </p:nvGrpSpPr>
      <p:grpSpPr>
        <a:xfrm>
          <a:off x="0" y="0"/>
          <a:ext cx="0" cy="0"/>
          <a:chOff x="0" y="0"/>
          <a:chExt cx="0" cy="0"/>
        </a:xfrm>
      </p:grpSpPr>
      <p:sp>
        <p:nvSpPr>
          <p:cNvPr id="2" name="Rectangle 1"/>
          <p:cNvSpPr/>
          <p:nvPr/>
        </p:nvSpPr>
        <p:spPr>
          <a:xfrm>
            <a:off x="0" y="0"/>
            <a:ext cx="6858000" cy="9144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charset="-128"/>
              <a:cs typeface="ＭＳ Ｐゴシック" charset="-128"/>
            </a:endParaRPr>
          </a:p>
        </p:txBody>
      </p:sp>
      <p:pic>
        <p:nvPicPr>
          <p:cNvPr id="3" name="Picture 5" descr="PPT Title Slide Arial.psd"/>
          <p:cNvPicPr>
            <a:picLocks noChangeAspect="1"/>
          </p:cNvPicPr>
          <p:nvPr/>
        </p:nvPicPr>
        <p:blipFill>
          <a:blip r:embed="rId2">
            <a:lum contrast="10000"/>
            <a:extLst>
              <a:ext uri="{28A0092B-C50C-407E-A947-70E740481C1C}">
                <a14:useLocalDpi xmlns:a14="http://schemas.microsoft.com/office/drawing/2010/main" val="0"/>
              </a:ext>
            </a:extLst>
          </a:blip>
          <a:srcRect/>
          <a:stretch>
            <a:fillRect/>
          </a:stretch>
        </p:blipFill>
        <p:spPr bwMode="auto">
          <a:xfrm>
            <a:off x="0" y="787401"/>
            <a:ext cx="6858000" cy="728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4845945"/>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82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6257927" y="8104719"/>
            <a:ext cx="522685" cy="93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3209927" y="1591734"/>
            <a:ext cx="3305175" cy="3589867"/>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342900" y="2133602"/>
            <a:ext cx="5867400" cy="6034617"/>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529680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83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6257927" y="8104719"/>
            <a:ext cx="522685" cy="93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3209927" y="1591734"/>
            <a:ext cx="3305175" cy="3589867"/>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342900" y="2133602"/>
            <a:ext cx="5867400" cy="6034617"/>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0070553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84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6257927" y="8104719"/>
            <a:ext cx="522685" cy="93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3209927" y="1591734"/>
            <a:ext cx="3305175" cy="3589867"/>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342900" y="2133602"/>
            <a:ext cx="5867400" cy="6034617"/>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7914399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85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6257927" y="8104719"/>
            <a:ext cx="522685" cy="93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3209927" y="1591734"/>
            <a:ext cx="3305175" cy="3589867"/>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342900" y="2133602"/>
            <a:ext cx="5867400" cy="6034617"/>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5641863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86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6257927" y="8104719"/>
            <a:ext cx="522685" cy="93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3209927" y="1591734"/>
            <a:ext cx="3305175" cy="3589867"/>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342900" y="2133602"/>
            <a:ext cx="5867400" cy="6034617"/>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5042172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87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6257927" y="8104719"/>
            <a:ext cx="522685" cy="93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3209927" y="1591734"/>
            <a:ext cx="3305175" cy="3589867"/>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342900" y="2133602"/>
            <a:ext cx="5867400" cy="6034617"/>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238511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88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6257927" y="8104719"/>
            <a:ext cx="522685" cy="93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3209927" y="1591734"/>
            <a:ext cx="3305175" cy="3589867"/>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342900" y="2133602"/>
            <a:ext cx="5867400" cy="6034617"/>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3722901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89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6257927" y="8104719"/>
            <a:ext cx="522685" cy="93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3209927" y="1591734"/>
            <a:ext cx="3305175" cy="3589867"/>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342900" y="2133602"/>
            <a:ext cx="5867400" cy="6034617"/>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8360683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139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6257927" y="8104719"/>
            <a:ext cx="522685" cy="93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3209927" y="1591734"/>
            <a:ext cx="3305175" cy="3589867"/>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342900" y="2133602"/>
            <a:ext cx="5867400" cy="6034617"/>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3385051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140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6257927" y="8104719"/>
            <a:ext cx="522685" cy="93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3209927" y="1591734"/>
            <a:ext cx="3305175" cy="3589867"/>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342900" y="2133602"/>
            <a:ext cx="5867400" cy="6034617"/>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01141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_with_Name_44/24">
    <p:spTree>
      <p:nvGrpSpPr>
        <p:cNvPr id="1" name=""/>
        <p:cNvGrpSpPr/>
        <p:nvPr/>
      </p:nvGrpSpPr>
      <p:grpSpPr>
        <a:xfrm>
          <a:off x="0" y="0"/>
          <a:ext cx="0" cy="0"/>
          <a:chOff x="0" y="0"/>
          <a:chExt cx="0" cy="0"/>
        </a:xfrm>
      </p:grpSpPr>
      <p:sp>
        <p:nvSpPr>
          <p:cNvPr id="3" name="Text Box 7"/>
          <p:cNvSpPr txBox="1">
            <a:spLocks noChangeArrowheads="1"/>
          </p:cNvSpPr>
          <p:nvPr/>
        </p:nvSpPr>
        <p:spPr bwMode="auto">
          <a:xfrm>
            <a:off x="3829050" y="8534400"/>
            <a:ext cx="20002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endParaRPr lang="en-US" sz="1800" smtClean="0"/>
          </a:p>
        </p:txBody>
      </p:sp>
      <p:sp>
        <p:nvSpPr>
          <p:cNvPr id="4" name="Rectangle 3"/>
          <p:cNvSpPr/>
          <p:nvPr/>
        </p:nvSpPr>
        <p:spPr>
          <a:xfrm>
            <a:off x="0" y="0"/>
            <a:ext cx="6858000" cy="9144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charset="-128"/>
              <a:cs typeface="ＭＳ Ｐゴシック" charset="-128"/>
            </a:endParaRPr>
          </a:p>
        </p:txBody>
      </p:sp>
      <p:pic>
        <p:nvPicPr>
          <p:cNvPr id="5" name="Picture 8" descr="IPFCC Logo Pinwheel Right RGB.psd"/>
          <p:cNvPicPr>
            <a:picLocks noChangeAspect="1"/>
          </p:cNvPicPr>
          <p:nvPr/>
        </p:nvPicPr>
        <p:blipFill>
          <a:blip r:embed="rId2">
            <a:lum contrast="16000"/>
            <a:extLst>
              <a:ext uri="{28A0092B-C50C-407E-A947-70E740481C1C}">
                <a14:useLocalDpi xmlns:a14="http://schemas.microsoft.com/office/drawing/2010/main" val="0"/>
              </a:ext>
            </a:extLst>
          </a:blip>
          <a:srcRect/>
          <a:stretch>
            <a:fillRect/>
          </a:stretch>
        </p:blipFill>
        <p:spPr bwMode="auto">
          <a:xfrm>
            <a:off x="3829050" y="8297335"/>
            <a:ext cx="2967038" cy="738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6"/>
          <p:cNvSpPr>
            <a:spLocks noGrp="1"/>
          </p:cNvSpPr>
          <p:nvPr>
            <p:ph sz="quarter" idx="10"/>
          </p:nvPr>
        </p:nvSpPr>
        <p:spPr>
          <a:xfrm>
            <a:off x="511971" y="3386668"/>
            <a:ext cx="5888831" cy="4741333"/>
          </a:xfrm>
        </p:spPr>
        <p:txBody>
          <a:bodyPr/>
          <a:lstStyle>
            <a:lvl1pPr marL="0" indent="0">
              <a:buFontTx/>
              <a:buNone/>
              <a:defRPr sz="4400">
                <a:solidFill>
                  <a:srgbClr val="400080"/>
                </a:solidFill>
              </a:defRPr>
            </a:lvl1pPr>
            <a:lvl2pPr marL="2295144" indent="0">
              <a:lnSpc>
                <a:spcPct val="100000"/>
              </a:lnSpc>
              <a:spcBef>
                <a:spcPts val="2376"/>
              </a:spcBef>
              <a:buFontTx/>
              <a:buNone/>
              <a:defRPr sz="2400">
                <a:solidFill>
                  <a:srgbClr val="400080"/>
                </a:solidFill>
              </a:defRPr>
            </a:lvl2pPr>
            <a:lvl3pPr>
              <a:buFontTx/>
              <a:buNone/>
              <a:defRPr/>
            </a:lvl3pPr>
            <a:lvl4pPr>
              <a:buFontTx/>
              <a:buNone/>
              <a:defRPr/>
            </a:lvl4pPr>
            <a:lvl5pPr>
              <a:buFontTx/>
              <a:buNone/>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132779552"/>
      </p:ext>
    </p:extLst>
  </p:cSld>
  <p:clrMapOvr>
    <a:masterClrMapping/>
  </p:clrMapOvr>
  <p:hf sldNum="0" hdr="0" ftr="0" dt="0"/>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90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6257927" y="8104719"/>
            <a:ext cx="522685" cy="93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3209927" y="1591734"/>
            <a:ext cx="3305175" cy="3589867"/>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342900" y="2133602"/>
            <a:ext cx="5867400" cy="6034617"/>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2047210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91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6257927" y="8104719"/>
            <a:ext cx="522685" cy="93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3209927" y="1591734"/>
            <a:ext cx="3305175" cy="3589867"/>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342900" y="2133602"/>
            <a:ext cx="5867400" cy="6034617"/>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4496378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92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6257927" y="8104719"/>
            <a:ext cx="522685" cy="93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3209927" y="1591734"/>
            <a:ext cx="3305175" cy="3589867"/>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342900" y="2133602"/>
            <a:ext cx="5867400" cy="6034617"/>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8792141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93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6257927" y="8104719"/>
            <a:ext cx="522685" cy="93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3209927" y="1591734"/>
            <a:ext cx="3305175" cy="3589867"/>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342900" y="2133602"/>
            <a:ext cx="5867400" cy="6034617"/>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23324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94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6257927" y="8104719"/>
            <a:ext cx="522685" cy="93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3209927" y="1591734"/>
            <a:ext cx="3305175" cy="3589867"/>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342900" y="2133602"/>
            <a:ext cx="5867400" cy="6034617"/>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4387383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95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6257927" y="8104719"/>
            <a:ext cx="522685" cy="93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3209927" y="1591734"/>
            <a:ext cx="3305175" cy="3589867"/>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342900" y="2133602"/>
            <a:ext cx="5867400" cy="6034617"/>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7019087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96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6257927" y="8104719"/>
            <a:ext cx="522685" cy="93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3209927" y="1591734"/>
            <a:ext cx="3305175" cy="3589867"/>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342900" y="2133602"/>
            <a:ext cx="5867400" cy="6034617"/>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2587376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97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6257927" y="8104719"/>
            <a:ext cx="522685" cy="93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3209927" y="1591734"/>
            <a:ext cx="3305175" cy="3589867"/>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342900" y="2133602"/>
            <a:ext cx="5867400" cy="6034617"/>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6764018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98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6257927" y="8104719"/>
            <a:ext cx="522685" cy="93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3209927" y="1591734"/>
            <a:ext cx="3305175" cy="3589867"/>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342900" y="2133602"/>
            <a:ext cx="5867400" cy="6034617"/>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5056147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99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6257927" y="8104719"/>
            <a:ext cx="522685" cy="93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3209927" y="1591734"/>
            <a:ext cx="3305175" cy="3589867"/>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342900" y="2133602"/>
            <a:ext cx="5867400" cy="6034617"/>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485384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_no_bullet">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3829050" y="8534400"/>
            <a:ext cx="20002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endParaRPr lang="en-US" sz="1800" smtClean="0"/>
          </a:p>
        </p:txBody>
      </p:sp>
      <p:sp>
        <p:nvSpPr>
          <p:cNvPr id="5" name="Rectangle 4"/>
          <p:cNvSpPr/>
          <p:nvPr/>
        </p:nvSpPr>
        <p:spPr>
          <a:xfrm>
            <a:off x="0" y="0"/>
            <a:ext cx="6858000" cy="9144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charset="-128"/>
              <a:cs typeface="ＭＳ Ｐゴシック" charset="-128"/>
            </a:endParaRPr>
          </a:p>
        </p:txBody>
      </p:sp>
      <p:pic>
        <p:nvPicPr>
          <p:cNvPr id="6" name="Picture 7" descr="IPFCC Pinwheel Solo.psd"/>
          <p:cNvPicPr>
            <a:picLocks noChangeAspect="1"/>
          </p:cNvPicPr>
          <p:nvPr/>
        </p:nvPicPr>
        <p:blipFill>
          <a:blip r:embed="rId2">
            <a:lum contrast="14000"/>
            <a:extLst>
              <a:ext uri="{28A0092B-C50C-407E-A947-70E740481C1C}">
                <a14:useLocalDpi xmlns:a14="http://schemas.microsoft.com/office/drawing/2010/main" val="0"/>
              </a:ext>
            </a:extLst>
          </a:blip>
          <a:srcRect/>
          <a:stretch>
            <a:fillRect/>
          </a:stretch>
        </p:blipFill>
        <p:spPr bwMode="auto">
          <a:xfrm>
            <a:off x="6257927" y="8104719"/>
            <a:ext cx="522685" cy="93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276225" y="366185"/>
            <a:ext cx="6172200" cy="1648883"/>
          </a:xfrm>
          <a:prstGeom prst="rect">
            <a:avLst/>
          </a:prstGeom>
        </p:spPr>
        <p:txBody>
          <a:bodyPr/>
          <a:lstStyle>
            <a:lvl1pPr algn="l">
              <a:defRPr sz="3600" b="0">
                <a:ln>
                  <a:noFill/>
                </a:ln>
                <a:solidFill>
                  <a:srgbClr val="400080"/>
                </a:solidFill>
                <a:latin typeface="Arial"/>
                <a:cs typeface="Arial"/>
              </a:defRPr>
            </a:lvl1pPr>
          </a:lstStyle>
          <a:p>
            <a:r>
              <a:rPr lang="en-US" smtClean="0"/>
              <a:t>Click to edit Master title style</a:t>
            </a:r>
            <a:endParaRPr lang="en-US" dirty="0"/>
          </a:p>
        </p:txBody>
      </p:sp>
      <p:sp>
        <p:nvSpPr>
          <p:cNvPr id="12" name="Content Placeholder 2"/>
          <p:cNvSpPr>
            <a:spLocks noGrp="1"/>
          </p:cNvSpPr>
          <p:nvPr>
            <p:ph idx="1"/>
          </p:nvPr>
        </p:nvSpPr>
        <p:spPr>
          <a:xfrm>
            <a:off x="285750" y="2353734"/>
            <a:ext cx="6172200" cy="5323417"/>
          </a:xfrm>
          <a:prstGeom prst="rect">
            <a:avLst/>
          </a:prstGeom>
        </p:spPr>
        <p:txBody>
          <a:bodyPr/>
          <a:lstStyle>
            <a:lvl1pPr marL="0" indent="0">
              <a:buClr>
                <a:srgbClr val="5773BD"/>
              </a:buClr>
              <a:buSzPct val="90000"/>
              <a:buFontTx/>
              <a:buNone/>
              <a:defRPr sz="2400">
                <a:ln>
                  <a:noFill/>
                </a:ln>
                <a:solidFill>
                  <a:srgbClr val="000090"/>
                </a:solidFill>
              </a:defRPr>
            </a:lvl1pPr>
            <a:lvl2pPr>
              <a:buClr>
                <a:srgbClr val="5773BD"/>
              </a:buClr>
              <a:buSzPct val="90000"/>
              <a:buFont typeface="Monaco"/>
              <a:buNone/>
              <a:defRPr sz="2000">
                <a:ln>
                  <a:noFill/>
                </a:ln>
                <a:solidFill>
                  <a:srgbClr val="000090"/>
                </a:solidFill>
              </a:defRPr>
            </a:lvl2pPr>
            <a:lvl3pPr>
              <a:buClr>
                <a:srgbClr val="5773BD"/>
              </a:buClr>
              <a:buSzPct val="90000"/>
              <a:buFont typeface="Wingdings" charset="2"/>
              <a:buChar char="u"/>
              <a:defRPr sz="2000">
                <a:ln>
                  <a:noFill/>
                </a:ln>
                <a:solidFill>
                  <a:srgbClr val="000090"/>
                </a:solidFill>
              </a:defRPr>
            </a:lvl3pPr>
            <a:lvl4pPr>
              <a:buClr>
                <a:srgbClr val="5773BD"/>
              </a:buClr>
              <a:buSzPct val="125000"/>
              <a:buFont typeface="Lucida Grande"/>
              <a:buChar char="●"/>
              <a:defRPr sz="2000">
                <a:ln>
                  <a:noFill/>
                </a:ln>
                <a:solidFill>
                  <a:srgbClr val="000090"/>
                </a:solidFill>
              </a:defRPr>
            </a:lvl4pPr>
            <a:lvl5pPr>
              <a:buClr>
                <a:srgbClr val="5773BD"/>
              </a:buClr>
              <a:defRPr sz="2000">
                <a:ln>
                  <a:noFill/>
                </a:ln>
                <a:solidFill>
                  <a:srgbClr val="000090"/>
                </a:solidFill>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708221444"/>
      </p:ext>
    </p:extLst>
  </p:cSld>
  <p:clrMapOvr>
    <a:masterClrMapping/>
  </p:clrMapOvr>
  <p:hf sldNum="0" hdr="0" ftr="0" dt="0"/>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100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6257927" y="8104719"/>
            <a:ext cx="522685" cy="93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3209927" y="1591734"/>
            <a:ext cx="3305175" cy="3589867"/>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342900" y="2133602"/>
            <a:ext cx="5867400" cy="6034617"/>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2636845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101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6257927" y="8104719"/>
            <a:ext cx="522685" cy="93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3209927" y="1591734"/>
            <a:ext cx="3305175" cy="3589867"/>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342900" y="2133602"/>
            <a:ext cx="5867400" cy="6034617"/>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1734658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102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6257927" y="8104719"/>
            <a:ext cx="522685" cy="93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3209927" y="1591734"/>
            <a:ext cx="3305175" cy="3589867"/>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342900" y="2133602"/>
            <a:ext cx="5867400" cy="6034617"/>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5847250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5_Picture_Caption">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3829050" y="8534401"/>
            <a:ext cx="2000250" cy="461665"/>
          </a:xfrm>
          <a:prstGeom prst="rect">
            <a:avLst/>
          </a:prstGeom>
          <a:noFill/>
          <a:ln>
            <a:noFill/>
          </a:ln>
          <a:extLst/>
        </p:spPr>
        <p:txBody>
          <a:bodyPr>
            <a:spAutoFit/>
          </a:bodyPr>
          <a:lstStyle>
            <a:lvl1pPr defTabSz="457200" eaLnBrk="0" hangingPunct="0">
              <a:defRPr sz="2400">
                <a:solidFill>
                  <a:schemeClr val="tx1"/>
                </a:solidFill>
                <a:latin typeface="Arial" charset="0"/>
                <a:ea typeface="ＭＳ Ｐゴシック" charset="0"/>
                <a:cs typeface="ＭＳ Ｐゴシック" charset="0"/>
              </a:defRPr>
            </a:lvl1pPr>
            <a:lvl2pPr marL="37931725" indent="-37474525" defTabSz="457200"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lang="en-US">
              <a:solidFill>
                <a:srgbClr val="000000"/>
              </a:solidFill>
            </a:endParaRPr>
          </a:p>
        </p:txBody>
      </p:sp>
      <p:sp>
        <p:nvSpPr>
          <p:cNvPr id="5" name="Rectangle 4"/>
          <p:cNvSpPr/>
          <p:nvPr userDrawn="1"/>
        </p:nvSpPr>
        <p:spPr>
          <a:xfrm>
            <a:off x="0" y="0"/>
            <a:ext cx="6858000" cy="9144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sz="2400">
              <a:solidFill>
                <a:srgbClr val="FFFFFF"/>
              </a:solidFill>
              <a:latin typeface="Arial" charset="0"/>
              <a:ea typeface="ＭＳ Ｐゴシック" charset="0"/>
              <a:cs typeface="ＭＳ Ｐゴシック" charset="0"/>
            </a:endParaRPr>
          </a:p>
        </p:txBody>
      </p:sp>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6257927" y="8104719"/>
            <a:ext cx="522685" cy="93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7"/>
          <p:cNvSpPr>
            <a:spLocks noGrp="1"/>
          </p:cNvSpPr>
          <p:nvPr>
            <p:ph type="body" sz="quarter" idx="10"/>
          </p:nvPr>
        </p:nvSpPr>
        <p:spPr>
          <a:xfrm>
            <a:off x="523877" y="6959601"/>
            <a:ext cx="5305425" cy="982133"/>
          </a:xfrm>
        </p:spPr>
        <p:txBody>
          <a:bodyPr/>
          <a:lstStyle>
            <a:lvl1pPr>
              <a:buFontTx/>
              <a:buNone/>
              <a:defRPr/>
            </a:lvl1pPr>
            <a:lvl2pPr>
              <a:buFontTx/>
              <a:buNone/>
              <a:defRPr/>
            </a:lvl2pPr>
            <a:lvl3pPr>
              <a:buFontTx/>
              <a:buNone/>
              <a:defRPr/>
            </a:lvl3pPr>
            <a:lvl4pPr>
              <a:buFontTx/>
              <a:buNone/>
              <a:defRPr/>
            </a:lvl4pPr>
            <a:lvl5pPr>
              <a:buFontTx/>
              <a:buNone/>
              <a:defRPr/>
            </a:lvl5pPr>
          </a:lstStyle>
          <a:p>
            <a:pPr lvl="0"/>
            <a:r>
              <a:rPr lang="en-US" dirty="0" smtClean="0"/>
              <a:t>Click to edit Master text styles</a:t>
            </a:r>
          </a:p>
        </p:txBody>
      </p:sp>
      <p:sp>
        <p:nvSpPr>
          <p:cNvPr id="10" name="Picture Placeholder 9"/>
          <p:cNvSpPr>
            <a:spLocks noGrp="1"/>
          </p:cNvSpPr>
          <p:nvPr>
            <p:ph type="pic" sz="quarter" idx="11"/>
          </p:nvPr>
        </p:nvSpPr>
        <p:spPr>
          <a:xfrm>
            <a:off x="1400175" y="1066801"/>
            <a:ext cx="3771900" cy="5164667"/>
          </a:xfrm>
        </p:spPr>
        <p:txBody>
          <a:bodyPr/>
          <a:lstStyle>
            <a:lvl1pPr>
              <a:buFontTx/>
              <a:buNone/>
              <a:defRPr/>
            </a:lvl1pPr>
          </a:lstStyle>
          <a:p>
            <a:pPr lvl="0"/>
            <a:endParaRPr lang="en-US" noProof="0" dirty="0"/>
          </a:p>
        </p:txBody>
      </p:sp>
    </p:spTree>
    <p:extLst>
      <p:ext uri="{BB962C8B-B14F-4D97-AF65-F5344CB8AC3E}">
        <p14:creationId xmlns:p14="http://schemas.microsoft.com/office/powerpoint/2010/main" val="87870412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342900" y="8475135"/>
            <a:ext cx="1600200" cy="486833"/>
          </a:xfrm>
          <a:prstGeom prst="rect">
            <a:avLst/>
          </a:prstGeom>
        </p:spPr>
        <p:txBody>
          <a:bodyPr/>
          <a:lstStyle>
            <a:lvl1pPr>
              <a:defRPr/>
            </a:lvl1pPr>
          </a:lstStyle>
          <a:p>
            <a:fld id="{F119802E-5E0C-BD48-8B9A-68EEB326FCE1}" type="datetime1">
              <a:rPr lang="en-US"/>
              <a:pPr/>
              <a:t>11/14/18</a:t>
            </a:fld>
            <a:endParaRPr lang="en-US"/>
          </a:p>
        </p:txBody>
      </p:sp>
      <p:sp>
        <p:nvSpPr>
          <p:cNvPr id="5" name="Footer Placeholder 4"/>
          <p:cNvSpPr>
            <a:spLocks noGrp="1"/>
          </p:cNvSpPr>
          <p:nvPr>
            <p:ph type="ftr" sz="quarter" idx="11"/>
          </p:nvPr>
        </p:nvSpPr>
        <p:spPr>
          <a:xfrm>
            <a:off x="2343150" y="8475135"/>
            <a:ext cx="2171700" cy="486833"/>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4914900" y="8475135"/>
            <a:ext cx="1600200" cy="486833"/>
          </a:xfrm>
          <a:prstGeom prst="rect">
            <a:avLst/>
          </a:prstGeom>
        </p:spPr>
        <p:txBody>
          <a:bodyPr/>
          <a:lstStyle>
            <a:lvl1pPr>
              <a:defRPr/>
            </a:lvl1pPr>
          </a:lstStyle>
          <a:p>
            <a:fld id="{D5AC82A4-7F6C-644A-8F97-59CCC87597FD}" type="slidenum">
              <a:rPr lang="en-US"/>
              <a:pPr/>
              <a:t>‹#›</a:t>
            </a:fld>
            <a:endParaRPr lang="en-US"/>
          </a:p>
        </p:txBody>
      </p:sp>
    </p:spTree>
    <p:extLst>
      <p:ext uri="{BB962C8B-B14F-4D97-AF65-F5344CB8AC3E}">
        <p14:creationId xmlns:p14="http://schemas.microsoft.com/office/powerpoint/2010/main" val="320963722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9"/>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554131-F536-5D41-92EC-712D4DE3C876}" type="slidenum">
              <a:rPr lang="en-US" smtClean="0"/>
              <a:pPr/>
              <a:t>‹#›</a:t>
            </a:fld>
            <a:endParaRPr lang="en-US"/>
          </a:p>
        </p:txBody>
      </p:sp>
    </p:spTree>
    <p:extLst>
      <p:ext uri="{BB962C8B-B14F-4D97-AF65-F5344CB8AC3E}">
        <p14:creationId xmlns:p14="http://schemas.microsoft.com/office/powerpoint/2010/main" val="288646499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A68A66-9C08-6649-B6C8-BA1876220FCE}" type="slidenum">
              <a:rPr lang="en-US" smtClean="0"/>
              <a:pPr/>
              <a:t>‹#›</a:t>
            </a:fld>
            <a:endParaRPr lang="en-US"/>
          </a:p>
        </p:txBody>
      </p:sp>
    </p:spTree>
    <p:extLst>
      <p:ext uri="{BB962C8B-B14F-4D97-AF65-F5344CB8AC3E}">
        <p14:creationId xmlns:p14="http://schemas.microsoft.com/office/powerpoint/2010/main" val="65245164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9"/>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8DCE4B-7B78-8346-B1A8-77D4C0ADAD18}" type="slidenum">
              <a:rPr lang="en-US" smtClean="0"/>
              <a:pPr/>
              <a:t>‹#›</a:t>
            </a:fld>
            <a:endParaRPr lang="en-US"/>
          </a:p>
        </p:txBody>
      </p:sp>
    </p:spTree>
    <p:extLst>
      <p:ext uri="{BB962C8B-B14F-4D97-AF65-F5344CB8AC3E}">
        <p14:creationId xmlns:p14="http://schemas.microsoft.com/office/powerpoint/2010/main" val="310226098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133602"/>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2133602"/>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6C8C45-B656-1548-89BB-43BE7A303FC5}" type="slidenum">
              <a:rPr lang="en-US" smtClean="0"/>
              <a:pPr/>
              <a:t>‹#›</a:t>
            </a:fld>
            <a:endParaRPr lang="en-US"/>
          </a:p>
        </p:txBody>
      </p:sp>
    </p:spTree>
    <p:extLst>
      <p:ext uri="{BB962C8B-B14F-4D97-AF65-F5344CB8AC3E}">
        <p14:creationId xmlns:p14="http://schemas.microsoft.com/office/powerpoint/2010/main" val="309538851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71"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71"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599B9E-9C5E-EF4D-B22A-0F977545F69F}" type="slidenum">
              <a:rPr lang="en-US" smtClean="0"/>
              <a:pPr/>
              <a:t>‹#›</a:t>
            </a:fld>
            <a:endParaRPr lang="en-US"/>
          </a:p>
        </p:txBody>
      </p:sp>
    </p:spTree>
    <p:extLst>
      <p:ext uri="{BB962C8B-B14F-4D97-AF65-F5344CB8AC3E}">
        <p14:creationId xmlns:p14="http://schemas.microsoft.com/office/powerpoint/2010/main" val="21485122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_Slide_Pinwheel_only">
    <p:spTree>
      <p:nvGrpSpPr>
        <p:cNvPr id="1" name=""/>
        <p:cNvGrpSpPr/>
        <p:nvPr/>
      </p:nvGrpSpPr>
      <p:grpSpPr>
        <a:xfrm>
          <a:off x="0" y="0"/>
          <a:ext cx="0" cy="0"/>
          <a:chOff x="0" y="0"/>
          <a:chExt cx="0" cy="0"/>
        </a:xfrm>
      </p:grpSpPr>
      <p:sp>
        <p:nvSpPr>
          <p:cNvPr id="3" name="Text Box 7"/>
          <p:cNvSpPr txBox="1">
            <a:spLocks noChangeArrowheads="1"/>
          </p:cNvSpPr>
          <p:nvPr/>
        </p:nvSpPr>
        <p:spPr bwMode="auto">
          <a:xfrm>
            <a:off x="3829050" y="8534400"/>
            <a:ext cx="20002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endParaRPr lang="en-US" sz="1800" smtClean="0"/>
          </a:p>
        </p:txBody>
      </p:sp>
      <p:sp>
        <p:nvSpPr>
          <p:cNvPr id="4" name="Rectangle 3"/>
          <p:cNvSpPr/>
          <p:nvPr/>
        </p:nvSpPr>
        <p:spPr>
          <a:xfrm>
            <a:off x="0" y="0"/>
            <a:ext cx="6858000" cy="9144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charset="-128"/>
              <a:cs typeface="ＭＳ Ｐゴシック" charset="-128"/>
            </a:endParaRPr>
          </a:p>
        </p:txBody>
      </p:sp>
      <p:pic>
        <p:nvPicPr>
          <p:cNvPr id="5" name="Picture 8" descr="IPFCC Pinwheel Solo.psd"/>
          <p:cNvPicPr>
            <a:picLocks noChangeAspect="1"/>
          </p:cNvPicPr>
          <p:nvPr/>
        </p:nvPicPr>
        <p:blipFill>
          <a:blip r:embed="rId2">
            <a:lum contrast="14000"/>
            <a:extLst>
              <a:ext uri="{28A0092B-C50C-407E-A947-70E740481C1C}">
                <a14:useLocalDpi xmlns:a14="http://schemas.microsoft.com/office/drawing/2010/main" val="0"/>
              </a:ext>
            </a:extLst>
          </a:blip>
          <a:srcRect/>
          <a:stretch>
            <a:fillRect/>
          </a:stretch>
        </p:blipFill>
        <p:spPr bwMode="auto">
          <a:xfrm>
            <a:off x="6257927" y="8104719"/>
            <a:ext cx="522685" cy="93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342900" y="366185"/>
            <a:ext cx="6172200" cy="1369059"/>
          </a:xfrm>
          <a:prstGeom prst="rect">
            <a:avLst/>
          </a:prstGeom>
        </p:spPr>
        <p:txBody>
          <a:bodyPr/>
          <a:lstStyle>
            <a:lvl1pPr algn="l">
              <a:defRPr sz="3600" b="0">
                <a:ln>
                  <a:noFill/>
                </a:ln>
                <a:solidFill>
                  <a:srgbClr val="400080"/>
                </a:solidFill>
                <a:latin typeface="Arial"/>
                <a:cs typeface="Arial"/>
              </a:defRPr>
            </a:lvl1pPr>
          </a:lstStyle>
          <a:p>
            <a:r>
              <a:rPr lang="en-US" smtClean="0"/>
              <a:t>Click to edit Master title style</a:t>
            </a:r>
            <a:endParaRPr lang="en-US" dirty="0"/>
          </a:p>
        </p:txBody>
      </p:sp>
    </p:spTree>
    <p:extLst>
      <p:ext uri="{BB962C8B-B14F-4D97-AF65-F5344CB8AC3E}">
        <p14:creationId xmlns:p14="http://schemas.microsoft.com/office/powerpoint/2010/main" val="697904339"/>
      </p:ext>
    </p:extLst>
  </p:cSld>
  <p:clrMapOvr>
    <a:masterClrMapping/>
  </p:clrMapOvr>
  <p:hf sldNum="0" hdr="0" ftr="0" dt="0"/>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B6FDAD-644F-F243-9EB2-1270F8A1B295}" type="slidenum">
              <a:rPr lang="en-US" smtClean="0"/>
              <a:pPr/>
              <a:t>‹#›</a:t>
            </a:fld>
            <a:endParaRPr lang="en-US"/>
          </a:p>
        </p:txBody>
      </p:sp>
    </p:spTree>
    <p:extLst>
      <p:ext uri="{BB962C8B-B14F-4D97-AF65-F5344CB8AC3E}">
        <p14:creationId xmlns:p14="http://schemas.microsoft.com/office/powerpoint/2010/main" val="199398940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178765-8E8C-5440-BD43-A661C26A6545}" type="slidenum">
              <a:rPr lang="en-US" smtClean="0"/>
              <a:pPr/>
              <a:t>‹#›</a:t>
            </a:fld>
            <a:endParaRPr lang="en-US"/>
          </a:p>
        </p:txBody>
      </p:sp>
    </p:spTree>
    <p:extLst>
      <p:ext uri="{BB962C8B-B14F-4D97-AF65-F5344CB8AC3E}">
        <p14:creationId xmlns:p14="http://schemas.microsoft.com/office/powerpoint/2010/main" val="184472450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2"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9" y="364068"/>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2" y="1913468"/>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B715A7-4605-8D41-A679-573B065A4571}" type="slidenum">
              <a:rPr lang="en-US" smtClean="0"/>
              <a:pPr/>
              <a:t>‹#›</a:t>
            </a:fld>
            <a:endParaRPr lang="en-US"/>
          </a:p>
        </p:txBody>
      </p:sp>
    </p:spTree>
    <p:extLst>
      <p:ext uri="{BB962C8B-B14F-4D97-AF65-F5344CB8AC3E}">
        <p14:creationId xmlns:p14="http://schemas.microsoft.com/office/powerpoint/2010/main" val="181139770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1"/>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2"/>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3395C3-FDC1-3F4A-87EE-7909089BED24}" type="slidenum">
              <a:rPr lang="en-US" smtClean="0"/>
              <a:pPr/>
              <a:t>‹#›</a:t>
            </a:fld>
            <a:endParaRPr lang="en-US"/>
          </a:p>
        </p:txBody>
      </p:sp>
    </p:spTree>
    <p:extLst>
      <p:ext uri="{BB962C8B-B14F-4D97-AF65-F5344CB8AC3E}">
        <p14:creationId xmlns:p14="http://schemas.microsoft.com/office/powerpoint/2010/main" val="324221341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4BA87E-708F-B444-8216-B184ECC0E73C}" type="slidenum">
              <a:rPr lang="en-US" smtClean="0"/>
              <a:pPr/>
              <a:t>‹#›</a:t>
            </a:fld>
            <a:endParaRPr lang="en-US"/>
          </a:p>
        </p:txBody>
      </p:sp>
    </p:spTree>
    <p:extLst>
      <p:ext uri="{BB962C8B-B14F-4D97-AF65-F5344CB8AC3E}">
        <p14:creationId xmlns:p14="http://schemas.microsoft.com/office/powerpoint/2010/main" val="409741160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6"/>
            <a:ext cx="1543050" cy="78020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6186"/>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CFA3B5-51DD-5E4B-9583-FDA007B12AA2}" type="slidenum">
              <a:rPr lang="en-US" smtClean="0"/>
              <a:pPr/>
              <a:t>‹#›</a:t>
            </a:fld>
            <a:endParaRPr lang="en-US"/>
          </a:p>
        </p:txBody>
      </p:sp>
    </p:spTree>
    <p:extLst>
      <p:ext uri="{BB962C8B-B14F-4D97-AF65-F5344CB8AC3E}">
        <p14:creationId xmlns:p14="http://schemas.microsoft.com/office/powerpoint/2010/main" val="19257760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_Caption">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3829050" y="8534400"/>
            <a:ext cx="20002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endParaRPr lang="en-US" sz="1800" smtClean="0"/>
          </a:p>
        </p:txBody>
      </p:sp>
      <p:sp>
        <p:nvSpPr>
          <p:cNvPr id="5" name="Rectangle 4"/>
          <p:cNvSpPr/>
          <p:nvPr/>
        </p:nvSpPr>
        <p:spPr>
          <a:xfrm>
            <a:off x="0" y="0"/>
            <a:ext cx="6858000" cy="9144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charset="-128"/>
              <a:cs typeface="ＭＳ Ｐゴシック" charset="-128"/>
            </a:endParaRPr>
          </a:p>
        </p:txBody>
      </p:sp>
      <p:pic>
        <p:nvPicPr>
          <p:cNvPr id="6" name="Picture 8" descr="IPFCC Pinwheel Solo.psd"/>
          <p:cNvPicPr>
            <a:picLocks noChangeAspect="1"/>
          </p:cNvPicPr>
          <p:nvPr/>
        </p:nvPicPr>
        <p:blipFill>
          <a:blip r:embed="rId2">
            <a:lum contrast="14000"/>
            <a:extLst>
              <a:ext uri="{28A0092B-C50C-407E-A947-70E740481C1C}">
                <a14:useLocalDpi xmlns:a14="http://schemas.microsoft.com/office/drawing/2010/main" val="0"/>
              </a:ext>
            </a:extLst>
          </a:blip>
          <a:srcRect/>
          <a:stretch>
            <a:fillRect/>
          </a:stretch>
        </p:blipFill>
        <p:spPr bwMode="auto">
          <a:xfrm>
            <a:off x="6257927" y="8104719"/>
            <a:ext cx="522685" cy="93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7"/>
          <p:cNvSpPr>
            <a:spLocks noGrp="1"/>
          </p:cNvSpPr>
          <p:nvPr>
            <p:ph type="body" sz="quarter" idx="10"/>
          </p:nvPr>
        </p:nvSpPr>
        <p:spPr>
          <a:xfrm>
            <a:off x="523877" y="6959601"/>
            <a:ext cx="5305425" cy="982133"/>
          </a:xfrm>
        </p:spPr>
        <p:txBody>
          <a:bodyPr/>
          <a:lstStyle>
            <a:lvl1pPr>
              <a:buFontTx/>
              <a:buNone/>
              <a:defRPr/>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
        <p:nvSpPr>
          <p:cNvPr id="10" name="Picture Placeholder 9"/>
          <p:cNvSpPr>
            <a:spLocks noGrp="1"/>
          </p:cNvSpPr>
          <p:nvPr>
            <p:ph type="pic" sz="quarter" idx="11"/>
          </p:nvPr>
        </p:nvSpPr>
        <p:spPr>
          <a:xfrm>
            <a:off x="1400175" y="1066801"/>
            <a:ext cx="3771900" cy="5164667"/>
          </a:xfrm>
        </p:spPr>
        <p:txBody>
          <a:bodyPr/>
          <a:lstStyle>
            <a:lvl1pPr>
              <a:buFontTx/>
              <a:buNone/>
              <a:defRPr/>
            </a:lvl1pPr>
          </a:lstStyle>
          <a:p>
            <a:pPr lvl="0"/>
            <a:r>
              <a:rPr lang="en-US" noProof="0" smtClean="0"/>
              <a:t>Drag picture to placeholder or click icon to add</a:t>
            </a:r>
            <a:endParaRPr lang="en-US" noProof="0" dirty="0"/>
          </a:p>
        </p:txBody>
      </p:sp>
    </p:spTree>
    <p:extLst>
      <p:ext uri="{BB962C8B-B14F-4D97-AF65-F5344CB8AC3E}">
        <p14:creationId xmlns:p14="http://schemas.microsoft.com/office/powerpoint/2010/main" val="164476542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5524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9"/>
            <a:ext cx="5829300" cy="1960033"/>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1622516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Opening Pinwheel">
    <p:spTree>
      <p:nvGrpSpPr>
        <p:cNvPr id="1" name=""/>
        <p:cNvGrpSpPr/>
        <p:nvPr/>
      </p:nvGrpSpPr>
      <p:grpSpPr>
        <a:xfrm>
          <a:off x="0" y="0"/>
          <a:ext cx="0" cy="0"/>
          <a:chOff x="0" y="0"/>
          <a:chExt cx="0" cy="0"/>
        </a:xfrm>
      </p:grpSpPr>
      <p:sp>
        <p:nvSpPr>
          <p:cNvPr id="2" name="Rectangle 1"/>
          <p:cNvSpPr/>
          <p:nvPr userDrawn="1"/>
        </p:nvSpPr>
        <p:spPr>
          <a:xfrm>
            <a:off x="0" y="0"/>
            <a:ext cx="6858000" cy="9144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a:solidFill>
                <a:srgbClr val="FFFFFF"/>
              </a:solidFill>
              <a:latin typeface="Arial" charset="0"/>
              <a:ea typeface="ＭＳ Ｐゴシック" charset="0"/>
              <a:cs typeface="ＭＳ Ｐゴシック" charset="0"/>
            </a:endParaRPr>
          </a:p>
        </p:txBody>
      </p:sp>
      <p:pic>
        <p:nvPicPr>
          <p:cNvPr id="3" name="Picture 5" descr="PPT Title Slide Arial.psd"/>
          <p:cNvPicPr>
            <a:picLocks noChangeAspect="1"/>
          </p:cNvPicPr>
          <p:nvPr userDrawn="1"/>
        </p:nvPicPr>
        <p:blipFill>
          <a:blip r:embed="rId2">
            <a:lum contrast="10000"/>
            <a:extLst>
              <a:ext uri="{28A0092B-C50C-407E-A947-70E740481C1C}">
                <a14:useLocalDpi xmlns:a14="http://schemas.microsoft.com/office/drawing/2010/main" val="0"/>
              </a:ext>
            </a:extLst>
          </a:blip>
          <a:srcRect/>
          <a:stretch>
            <a:fillRect/>
          </a:stretch>
        </p:blipFill>
        <p:spPr bwMode="auto">
          <a:xfrm>
            <a:off x="0" y="931335"/>
            <a:ext cx="6858000" cy="728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9204529"/>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_with_Name_44/24">
    <p:spTree>
      <p:nvGrpSpPr>
        <p:cNvPr id="1" name=""/>
        <p:cNvGrpSpPr/>
        <p:nvPr/>
      </p:nvGrpSpPr>
      <p:grpSpPr>
        <a:xfrm>
          <a:off x="0" y="0"/>
          <a:ext cx="0" cy="0"/>
          <a:chOff x="0" y="0"/>
          <a:chExt cx="0" cy="0"/>
        </a:xfrm>
      </p:grpSpPr>
      <p:sp>
        <p:nvSpPr>
          <p:cNvPr id="3" name="Text Box 7"/>
          <p:cNvSpPr txBox="1">
            <a:spLocks noChangeArrowheads="1"/>
          </p:cNvSpPr>
          <p:nvPr/>
        </p:nvSpPr>
        <p:spPr bwMode="auto">
          <a:xfrm>
            <a:off x="3829050" y="8534400"/>
            <a:ext cx="2000250" cy="369332"/>
          </a:xfrm>
          <a:prstGeom prst="rect">
            <a:avLst/>
          </a:prstGeom>
          <a:noFill/>
          <a:ln>
            <a:noFill/>
          </a:ln>
          <a:extLst/>
        </p:spPr>
        <p:txBody>
          <a:bodyPr>
            <a:spAutoFit/>
          </a:bodyPr>
          <a:lstStyle>
            <a:lvl1pPr defTabSz="457200" eaLnBrk="0" hangingPunct="0">
              <a:defRPr sz="2400">
                <a:solidFill>
                  <a:schemeClr val="tx1"/>
                </a:solidFill>
                <a:latin typeface="Arial" charset="0"/>
                <a:ea typeface="ＭＳ Ｐゴシック" charset="0"/>
                <a:cs typeface="ＭＳ Ｐゴシック" charset="0"/>
              </a:defRPr>
            </a:lvl1pPr>
            <a:lvl2pPr marL="37931725" indent="-37474525" defTabSz="457200"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lang="en-US" sz="1800">
              <a:solidFill>
                <a:srgbClr val="000000"/>
              </a:solidFill>
            </a:endParaRPr>
          </a:p>
        </p:txBody>
      </p:sp>
      <p:sp>
        <p:nvSpPr>
          <p:cNvPr id="4" name="Rectangle 3"/>
          <p:cNvSpPr/>
          <p:nvPr userDrawn="1"/>
        </p:nvSpPr>
        <p:spPr>
          <a:xfrm>
            <a:off x="0" y="0"/>
            <a:ext cx="6858000" cy="9144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a:solidFill>
                <a:srgbClr val="FFFFFF"/>
              </a:solidFill>
              <a:latin typeface="Arial" charset="0"/>
              <a:ea typeface="ＭＳ Ｐゴシック" charset="0"/>
              <a:cs typeface="ＭＳ Ｐゴシック" charset="0"/>
            </a:endParaRPr>
          </a:p>
        </p:txBody>
      </p:sp>
      <p:pic>
        <p:nvPicPr>
          <p:cNvPr id="5" name="Picture 8" descr="IPFCC Logo Pinwheel Right RGB.psd"/>
          <p:cNvPicPr>
            <a:picLocks noChangeAspect="1"/>
          </p:cNvPicPr>
          <p:nvPr userDrawn="1"/>
        </p:nvPicPr>
        <p:blipFill>
          <a:blip r:embed="rId2">
            <a:lum contrast="16000"/>
            <a:extLst>
              <a:ext uri="{28A0092B-C50C-407E-A947-70E740481C1C}">
                <a14:useLocalDpi xmlns:a14="http://schemas.microsoft.com/office/drawing/2010/main" val="0"/>
              </a:ext>
            </a:extLst>
          </a:blip>
          <a:srcRect/>
          <a:stretch>
            <a:fillRect/>
          </a:stretch>
        </p:blipFill>
        <p:spPr bwMode="auto">
          <a:xfrm>
            <a:off x="3829050" y="8297335"/>
            <a:ext cx="2967038" cy="738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6"/>
          <p:cNvSpPr>
            <a:spLocks noGrp="1"/>
          </p:cNvSpPr>
          <p:nvPr>
            <p:ph sz="quarter" idx="10"/>
          </p:nvPr>
        </p:nvSpPr>
        <p:spPr>
          <a:xfrm>
            <a:off x="511971" y="3386668"/>
            <a:ext cx="5888831" cy="4741333"/>
          </a:xfrm>
        </p:spPr>
        <p:txBody>
          <a:bodyPr/>
          <a:lstStyle>
            <a:lvl1pPr marL="0" indent="0">
              <a:buFontTx/>
              <a:buNone/>
              <a:defRPr sz="4400">
                <a:solidFill>
                  <a:srgbClr val="400080"/>
                </a:solidFill>
              </a:defRPr>
            </a:lvl1pPr>
            <a:lvl2pPr marL="2295144" indent="0">
              <a:lnSpc>
                <a:spcPct val="100000"/>
              </a:lnSpc>
              <a:spcBef>
                <a:spcPts val="2376"/>
              </a:spcBef>
              <a:buFontTx/>
              <a:buNone/>
              <a:defRPr sz="2400">
                <a:solidFill>
                  <a:srgbClr val="400080"/>
                </a:solidFill>
              </a:defRPr>
            </a:lvl2pPr>
            <a:lvl3pPr>
              <a:buFontTx/>
              <a:buNone/>
              <a:defRPr/>
            </a:lvl3pPr>
            <a:lvl4pPr>
              <a:buFontTx/>
              <a:buNone/>
              <a:defRPr/>
            </a:lvl4pPr>
            <a:lvl5pPr>
              <a:buFontTx/>
              <a:buNone/>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940154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_Slide_Bullet_Text">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3829050" y="8534400"/>
            <a:ext cx="20002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endParaRPr lang="en-US" sz="1800" smtClean="0"/>
          </a:p>
        </p:txBody>
      </p:sp>
      <p:sp>
        <p:nvSpPr>
          <p:cNvPr id="5" name="Rectangle 4"/>
          <p:cNvSpPr/>
          <p:nvPr/>
        </p:nvSpPr>
        <p:spPr>
          <a:xfrm>
            <a:off x="0" y="0"/>
            <a:ext cx="6858000" cy="9144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charset="-128"/>
              <a:cs typeface="ＭＳ Ｐゴシック" charset="-128"/>
            </a:endParaRPr>
          </a:p>
        </p:txBody>
      </p:sp>
      <p:sp>
        <p:nvSpPr>
          <p:cNvPr id="6" name="Line 4"/>
          <p:cNvSpPr>
            <a:spLocks noChangeShapeType="1"/>
          </p:cNvSpPr>
          <p:nvPr/>
        </p:nvSpPr>
        <p:spPr bwMode="auto">
          <a:xfrm>
            <a:off x="342900" y="1735667"/>
            <a:ext cx="6172200"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 name="Title 1"/>
          <p:cNvSpPr>
            <a:spLocks noGrp="1"/>
          </p:cNvSpPr>
          <p:nvPr>
            <p:ph type="title"/>
          </p:nvPr>
        </p:nvSpPr>
        <p:spPr>
          <a:xfrm>
            <a:off x="342900" y="366185"/>
            <a:ext cx="6172200" cy="1369059"/>
          </a:xfrm>
          <a:prstGeom prst="rect">
            <a:avLst/>
          </a:prstGeom>
        </p:spPr>
        <p:txBody>
          <a:bodyPr/>
          <a:lstStyle>
            <a:lvl1pPr algn="l">
              <a:defRPr sz="3600" b="0">
                <a:ln>
                  <a:noFill/>
                </a:ln>
                <a:solidFill>
                  <a:srgbClr val="400080"/>
                </a:solidFill>
                <a:latin typeface="Arial"/>
                <a:cs typeface="Arial"/>
              </a:defRPr>
            </a:lvl1pPr>
          </a:lstStyle>
          <a:p>
            <a:r>
              <a:rPr lang="en-US" smtClean="0"/>
              <a:t>Click to edit Master title style</a:t>
            </a:r>
            <a:endParaRPr lang="en-US" dirty="0"/>
          </a:p>
        </p:txBody>
      </p:sp>
      <p:sp>
        <p:nvSpPr>
          <p:cNvPr id="12" name="Content Placeholder 2"/>
          <p:cNvSpPr>
            <a:spLocks noGrp="1"/>
          </p:cNvSpPr>
          <p:nvPr>
            <p:ph idx="1"/>
          </p:nvPr>
        </p:nvSpPr>
        <p:spPr>
          <a:xfrm>
            <a:off x="342900" y="2133602"/>
            <a:ext cx="6172200" cy="6034617"/>
          </a:xfrm>
          <a:prstGeom prst="rect">
            <a:avLst/>
          </a:prstGeom>
        </p:spPr>
        <p:txBody>
          <a:bodyPr/>
          <a:lstStyle>
            <a:lvl1pPr marL="342900" indent="-342900">
              <a:buClr>
                <a:schemeClr val="accent2"/>
              </a:buClr>
              <a:buSzPct val="75000"/>
              <a:buFont typeface="Wingdings" charset="2"/>
              <a:buChar char="u"/>
              <a:defRPr sz="2400">
                <a:ln>
                  <a:noFill/>
                </a:ln>
                <a:solidFill>
                  <a:srgbClr val="000090"/>
                </a:solidFill>
              </a:defRPr>
            </a:lvl1pPr>
            <a:lvl2pPr marL="800100" indent="-342900">
              <a:buClr>
                <a:schemeClr val="accent2"/>
              </a:buClr>
              <a:buSzPct val="90000"/>
              <a:buFont typeface="Courier New"/>
              <a:buChar char="o"/>
              <a:defRPr sz="2400">
                <a:ln>
                  <a:noFill/>
                </a:ln>
                <a:solidFill>
                  <a:srgbClr val="000090"/>
                </a:solidFill>
              </a:defRPr>
            </a:lvl2pPr>
            <a:lvl3pPr marL="1257300" indent="-342900">
              <a:buClr>
                <a:schemeClr val="accent2"/>
              </a:buClr>
              <a:buSzPct val="90000"/>
              <a:buFont typeface="Lucida Grande"/>
              <a:buChar char="-"/>
              <a:defRPr sz="2400">
                <a:ln>
                  <a:noFill/>
                </a:ln>
                <a:solidFill>
                  <a:srgbClr val="000090"/>
                </a:solidFill>
              </a:defRPr>
            </a:lvl3pPr>
            <a:lvl4pPr marL="1371600" indent="0">
              <a:buClr>
                <a:schemeClr val="accent2"/>
              </a:buClr>
              <a:buSzPct val="125000"/>
              <a:buFont typeface="Arial"/>
              <a:buNone/>
              <a:defRPr sz="2400">
                <a:ln>
                  <a:noFill/>
                </a:ln>
                <a:solidFill>
                  <a:srgbClr val="000090"/>
                </a:solidFill>
              </a:defRPr>
            </a:lvl4pPr>
            <a:lvl5pPr marL="1828800" indent="0">
              <a:buClr>
                <a:schemeClr val="accent2"/>
              </a:buClr>
              <a:buFont typeface="Arial"/>
              <a:buNone/>
              <a:defRPr sz="2400">
                <a:ln>
                  <a:noFill/>
                </a:ln>
                <a:solidFill>
                  <a:srgbClr val="000090"/>
                </a:solidFill>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473505135"/>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_Slide">
    <p:spTree>
      <p:nvGrpSpPr>
        <p:cNvPr id="1" name=""/>
        <p:cNvGrpSpPr/>
        <p:nvPr/>
      </p:nvGrpSpPr>
      <p:grpSpPr>
        <a:xfrm>
          <a:off x="0" y="0"/>
          <a:ext cx="0" cy="0"/>
          <a:chOff x="0" y="0"/>
          <a:chExt cx="0" cy="0"/>
        </a:xfrm>
      </p:grpSpPr>
      <p:sp>
        <p:nvSpPr>
          <p:cNvPr id="3" name="Text Box 7"/>
          <p:cNvSpPr txBox="1">
            <a:spLocks noChangeArrowheads="1"/>
          </p:cNvSpPr>
          <p:nvPr/>
        </p:nvSpPr>
        <p:spPr bwMode="auto">
          <a:xfrm>
            <a:off x="3829050" y="8534400"/>
            <a:ext cx="2000250" cy="369332"/>
          </a:xfrm>
          <a:prstGeom prst="rect">
            <a:avLst/>
          </a:prstGeom>
          <a:noFill/>
          <a:ln>
            <a:noFill/>
          </a:ln>
          <a:extLst/>
        </p:spPr>
        <p:txBody>
          <a:bodyPr>
            <a:spAutoFit/>
          </a:bodyPr>
          <a:lstStyle>
            <a:lvl1pPr defTabSz="457200" eaLnBrk="0" hangingPunct="0">
              <a:defRPr sz="2400">
                <a:solidFill>
                  <a:schemeClr val="tx1"/>
                </a:solidFill>
                <a:latin typeface="Arial" charset="0"/>
                <a:ea typeface="ＭＳ Ｐゴシック" charset="0"/>
                <a:cs typeface="ＭＳ Ｐゴシック" charset="0"/>
              </a:defRPr>
            </a:lvl1pPr>
            <a:lvl2pPr marL="37931725" indent="-37474525" defTabSz="457200"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lang="en-US" sz="1800">
              <a:solidFill>
                <a:srgbClr val="000000"/>
              </a:solidFill>
            </a:endParaRPr>
          </a:p>
        </p:txBody>
      </p:sp>
      <p:sp>
        <p:nvSpPr>
          <p:cNvPr id="4" name="Rectangle 3"/>
          <p:cNvSpPr/>
          <p:nvPr userDrawn="1"/>
        </p:nvSpPr>
        <p:spPr>
          <a:xfrm>
            <a:off x="0" y="0"/>
            <a:ext cx="6858000" cy="9144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a:solidFill>
                <a:srgbClr val="FFFFFF"/>
              </a:solidFill>
              <a:latin typeface="Arial" charset="0"/>
              <a:ea typeface="ＭＳ Ｐゴシック" charset="0"/>
              <a:cs typeface="ＭＳ Ｐゴシック" charset="0"/>
            </a:endParaRPr>
          </a:p>
        </p:txBody>
      </p:sp>
      <p:pic>
        <p:nvPicPr>
          <p:cNvPr id="5" name="Picture 8" descr="IPFCC Logo Pinwheel Right RGB.psd"/>
          <p:cNvPicPr>
            <a:picLocks noChangeAspect="1"/>
          </p:cNvPicPr>
          <p:nvPr userDrawn="1"/>
        </p:nvPicPr>
        <p:blipFill>
          <a:blip r:embed="rId2">
            <a:lum contrast="16000"/>
            <a:extLst>
              <a:ext uri="{28A0092B-C50C-407E-A947-70E740481C1C}">
                <a14:useLocalDpi xmlns:a14="http://schemas.microsoft.com/office/drawing/2010/main" val="0"/>
              </a:ext>
            </a:extLst>
          </a:blip>
          <a:srcRect/>
          <a:stretch>
            <a:fillRect/>
          </a:stretch>
        </p:blipFill>
        <p:spPr bwMode="auto">
          <a:xfrm>
            <a:off x="3771900" y="8297335"/>
            <a:ext cx="2967038" cy="738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4"/>
          <p:cNvSpPr>
            <a:spLocks noGrp="1"/>
          </p:cNvSpPr>
          <p:nvPr>
            <p:ph sz="quarter" idx="10"/>
          </p:nvPr>
        </p:nvSpPr>
        <p:spPr>
          <a:xfrm>
            <a:off x="511971" y="3386668"/>
            <a:ext cx="5888831" cy="4741333"/>
          </a:xfrm>
        </p:spPr>
        <p:txBody>
          <a:bodyPr/>
          <a:lstStyle>
            <a:lvl1pPr marL="0" indent="0">
              <a:buFontTx/>
              <a:buNone/>
              <a:defRPr sz="4400">
                <a:solidFill>
                  <a:srgbClr val="400080"/>
                </a:solidFill>
              </a:defRPr>
            </a:lvl1pPr>
          </a:lstStyle>
          <a:p>
            <a:pPr lvl="0"/>
            <a:r>
              <a:rPr lang="en-US" dirty="0" smtClean="0"/>
              <a:t>Click to edit Master text styles</a:t>
            </a:r>
          </a:p>
        </p:txBody>
      </p:sp>
    </p:spTree>
    <p:extLst>
      <p:ext uri="{BB962C8B-B14F-4D97-AF65-F5344CB8AC3E}">
        <p14:creationId xmlns:p14="http://schemas.microsoft.com/office/powerpoint/2010/main" val="9434546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_Slide_Bullet_Text">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3829050" y="8534400"/>
            <a:ext cx="2000250" cy="369332"/>
          </a:xfrm>
          <a:prstGeom prst="rect">
            <a:avLst/>
          </a:prstGeom>
          <a:noFill/>
          <a:ln>
            <a:noFill/>
          </a:ln>
          <a:extLst/>
        </p:spPr>
        <p:txBody>
          <a:bodyPr>
            <a:spAutoFit/>
          </a:bodyPr>
          <a:lstStyle>
            <a:lvl1pPr defTabSz="457200" eaLnBrk="0" hangingPunct="0">
              <a:defRPr sz="2400">
                <a:solidFill>
                  <a:schemeClr val="tx1"/>
                </a:solidFill>
                <a:latin typeface="Arial" charset="0"/>
                <a:ea typeface="ＭＳ Ｐゴシック" charset="0"/>
                <a:cs typeface="ＭＳ Ｐゴシック" charset="0"/>
              </a:defRPr>
            </a:lvl1pPr>
            <a:lvl2pPr marL="37931725" indent="-37474525" defTabSz="457200"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lang="en-US" sz="1800">
              <a:solidFill>
                <a:srgbClr val="000000"/>
              </a:solidFill>
            </a:endParaRPr>
          </a:p>
        </p:txBody>
      </p:sp>
      <p:sp>
        <p:nvSpPr>
          <p:cNvPr id="5" name="Rectangle 4"/>
          <p:cNvSpPr/>
          <p:nvPr userDrawn="1"/>
        </p:nvSpPr>
        <p:spPr>
          <a:xfrm>
            <a:off x="0" y="0"/>
            <a:ext cx="6858000" cy="9144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a:solidFill>
                <a:srgbClr val="FFFFFF"/>
              </a:solidFill>
              <a:latin typeface="Arial" charset="0"/>
              <a:ea typeface="ＭＳ Ｐゴシック" charset="0"/>
              <a:cs typeface="ＭＳ Ｐゴシック" charset="0"/>
            </a:endParaRPr>
          </a:p>
        </p:txBody>
      </p:sp>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6257927" y="8104719"/>
            <a:ext cx="522685" cy="93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342900" y="366185"/>
            <a:ext cx="6172200" cy="1369059"/>
          </a:xfrm>
          <a:prstGeom prst="rect">
            <a:avLst/>
          </a:prstGeom>
        </p:spPr>
        <p:txBody>
          <a:bodyPr/>
          <a:lstStyle>
            <a:lvl1pPr algn="l">
              <a:defRPr sz="3600" b="0">
                <a:ln>
                  <a:noFill/>
                </a:ln>
                <a:solidFill>
                  <a:srgbClr val="400080"/>
                </a:solidFill>
                <a:latin typeface="Arial"/>
                <a:cs typeface="Arial"/>
              </a:defRPr>
            </a:lvl1pPr>
          </a:lstStyle>
          <a:p>
            <a:r>
              <a:rPr lang="en-US" dirty="0" smtClean="0"/>
              <a:t>Click to edit Master title style</a:t>
            </a:r>
            <a:endParaRPr lang="en-US" dirty="0"/>
          </a:p>
        </p:txBody>
      </p:sp>
      <p:sp>
        <p:nvSpPr>
          <p:cNvPr id="12" name="Content Placeholder 2"/>
          <p:cNvSpPr>
            <a:spLocks noGrp="1"/>
          </p:cNvSpPr>
          <p:nvPr>
            <p:ph idx="1"/>
          </p:nvPr>
        </p:nvSpPr>
        <p:spPr>
          <a:xfrm>
            <a:off x="342900" y="2133602"/>
            <a:ext cx="6172200" cy="6034617"/>
          </a:xfrm>
          <a:prstGeom prst="rect">
            <a:avLst/>
          </a:prstGeom>
        </p:spPr>
        <p:txBody>
          <a:bodyPr/>
          <a:lstStyle>
            <a:lvl1pPr>
              <a:buClr>
                <a:schemeClr val="accent2"/>
              </a:buClr>
              <a:buSzPct val="90000"/>
              <a:buFont typeface="Lucida Grande"/>
              <a:buChar char="▼"/>
              <a:defRPr sz="2400">
                <a:ln>
                  <a:noFill/>
                </a:ln>
                <a:solidFill>
                  <a:srgbClr val="000090"/>
                </a:solidFill>
              </a:defRPr>
            </a:lvl1pPr>
            <a:lvl2pPr>
              <a:buClr>
                <a:schemeClr val="accent2"/>
              </a:buClr>
              <a:buSzPct val="90000"/>
              <a:buFont typeface="Monaco"/>
              <a:buChar char="◼"/>
              <a:defRPr sz="2400">
                <a:ln>
                  <a:noFill/>
                </a:ln>
                <a:solidFill>
                  <a:srgbClr val="000090"/>
                </a:solidFill>
              </a:defRPr>
            </a:lvl2pPr>
            <a:lvl3pPr>
              <a:buClr>
                <a:schemeClr val="accent2"/>
              </a:buClr>
              <a:buSzPct val="90000"/>
              <a:buFont typeface="Wingdings" charset="2"/>
              <a:buChar char="u"/>
              <a:defRPr sz="2400">
                <a:ln>
                  <a:noFill/>
                </a:ln>
                <a:solidFill>
                  <a:srgbClr val="000090"/>
                </a:solidFill>
              </a:defRPr>
            </a:lvl3pPr>
            <a:lvl4pPr>
              <a:buClr>
                <a:schemeClr val="accent2"/>
              </a:buClr>
              <a:buSzPct val="125000"/>
              <a:buFont typeface="Lucida Grande"/>
              <a:buChar char="●"/>
              <a:defRPr sz="2400">
                <a:ln>
                  <a:noFill/>
                </a:ln>
                <a:solidFill>
                  <a:srgbClr val="000090"/>
                </a:solidFill>
              </a:defRPr>
            </a:lvl4pPr>
            <a:lvl5pPr>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081897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_Slide_2_Col_Bullet">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3829050" y="8534400"/>
            <a:ext cx="2000250" cy="369332"/>
          </a:xfrm>
          <a:prstGeom prst="rect">
            <a:avLst/>
          </a:prstGeom>
          <a:noFill/>
          <a:ln>
            <a:noFill/>
          </a:ln>
          <a:extLst/>
        </p:spPr>
        <p:txBody>
          <a:bodyPr>
            <a:spAutoFit/>
          </a:bodyPr>
          <a:lstStyle>
            <a:lvl1pPr defTabSz="457200" eaLnBrk="0" hangingPunct="0">
              <a:defRPr sz="2400">
                <a:solidFill>
                  <a:schemeClr val="tx1"/>
                </a:solidFill>
                <a:latin typeface="Arial" charset="0"/>
                <a:ea typeface="ＭＳ Ｐゴシック" charset="0"/>
                <a:cs typeface="ＭＳ Ｐゴシック" charset="0"/>
              </a:defRPr>
            </a:lvl1pPr>
            <a:lvl2pPr marL="37931725" indent="-37474525" defTabSz="457200"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lang="en-US" sz="1800">
              <a:solidFill>
                <a:srgbClr val="000000"/>
              </a:solidFill>
            </a:endParaRPr>
          </a:p>
        </p:txBody>
      </p:sp>
      <p:sp>
        <p:nvSpPr>
          <p:cNvPr id="5" name="Rectangle 4"/>
          <p:cNvSpPr/>
          <p:nvPr userDrawn="1"/>
        </p:nvSpPr>
        <p:spPr>
          <a:xfrm>
            <a:off x="0" y="0"/>
            <a:ext cx="6858000" cy="9144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a:solidFill>
                <a:srgbClr val="FFFFFF"/>
              </a:solidFill>
              <a:latin typeface="Arial" charset="0"/>
              <a:ea typeface="ＭＳ Ｐゴシック" charset="0"/>
              <a:cs typeface="ＭＳ Ｐゴシック" charset="0"/>
            </a:endParaRPr>
          </a:p>
        </p:txBody>
      </p:sp>
      <p:pic>
        <p:nvPicPr>
          <p:cNvPr id="6" name="Picture 5"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6257927" y="8104719"/>
            <a:ext cx="522685" cy="93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342900" y="366185"/>
            <a:ext cx="6172200" cy="1369059"/>
          </a:xfrm>
          <a:prstGeom prst="rect">
            <a:avLst/>
          </a:prstGeom>
        </p:spPr>
        <p:txBody>
          <a:bodyPr/>
          <a:lstStyle>
            <a:lvl1pPr algn="l">
              <a:defRPr sz="3600" b="0">
                <a:ln>
                  <a:noFill/>
                </a:ln>
                <a:solidFill>
                  <a:srgbClr val="400080"/>
                </a:solidFill>
                <a:latin typeface="Arial"/>
                <a:cs typeface="Arial"/>
              </a:defRPr>
            </a:lvl1pPr>
          </a:lstStyle>
          <a:p>
            <a:r>
              <a:rPr lang="en-US" dirty="0" smtClean="0"/>
              <a:t>Click to edit Master title style</a:t>
            </a:r>
            <a:endParaRPr lang="en-US" dirty="0"/>
          </a:p>
        </p:txBody>
      </p:sp>
      <p:sp>
        <p:nvSpPr>
          <p:cNvPr id="12" name="Content Placeholder 2"/>
          <p:cNvSpPr>
            <a:spLocks noGrp="1"/>
          </p:cNvSpPr>
          <p:nvPr>
            <p:ph idx="1"/>
          </p:nvPr>
        </p:nvSpPr>
        <p:spPr>
          <a:xfrm>
            <a:off x="342900" y="2133602"/>
            <a:ext cx="6172200" cy="6034617"/>
          </a:xfrm>
          <a:prstGeom prst="rect">
            <a:avLst/>
          </a:prstGeom>
        </p:spPr>
        <p:txBody>
          <a:bodyPr numCol="2"/>
          <a:lstStyle>
            <a:lvl1pPr>
              <a:buClr>
                <a:schemeClr val="accent2"/>
              </a:buClr>
              <a:buSzPct val="90000"/>
              <a:buFont typeface="Lucida Grande"/>
              <a:buChar char="▼"/>
              <a:defRPr sz="2400">
                <a:ln>
                  <a:noFill/>
                </a:ln>
                <a:solidFill>
                  <a:srgbClr val="000090"/>
                </a:solidFill>
              </a:defRPr>
            </a:lvl1pPr>
            <a:lvl2pPr>
              <a:buClr>
                <a:schemeClr val="accent2"/>
              </a:buClr>
              <a:buSzPct val="90000"/>
              <a:buFont typeface="Monaco"/>
              <a:buChar char="◼"/>
              <a:defRPr sz="2400">
                <a:ln>
                  <a:noFill/>
                </a:ln>
                <a:solidFill>
                  <a:srgbClr val="000090"/>
                </a:solidFill>
              </a:defRPr>
            </a:lvl2pPr>
            <a:lvl3pPr>
              <a:buClr>
                <a:schemeClr val="accent2"/>
              </a:buClr>
              <a:buSzPct val="90000"/>
              <a:buFont typeface="Wingdings" charset="2"/>
              <a:buChar char="u"/>
              <a:defRPr sz="2400">
                <a:ln>
                  <a:noFill/>
                </a:ln>
                <a:solidFill>
                  <a:srgbClr val="000090"/>
                </a:solidFill>
              </a:defRPr>
            </a:lvl3pPr>
            <a:lvl4pPr>
              <a:buClr>
                <a:schemeClr val="accent2"/>
              </a:buClr>
              <a:buSzPct val="125000"/>
              <a:buFont typeface="Lucida Grande"/>
              <a:buChar char="●"/>
              <a:defRPr sz="2400">
                <a:ln>
                  <a:noFill/>
                </a:ln>
                <a:solidFill>
                  <a:srgbClr val="000090"/>
                </a:solidFill>
              </a:defRPr>
            </a:lvl4pPr>
            <a:lvl5pPr>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376869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_no_bullet">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3829050" y="8534400"/>
            <a:ext cx="2000250" cy="369332"/>
          </a:xfrm>
          <a:prstGeom prst="rect">
            <a:avLst/>
          </a:prstGeom>
          <a:noFill/>
          <a:ln>
            <a:noFill/>
          </a:ln>
          <a:extLst/>
        </p:spPr>
        <p:txBody>
          <a:bodyPr>
            <a:spAutoFit/>
          </a:bodyPr>
          <a:lstStyle>
            <a:lvl1pPr defTabSz="457200" eaLnBrk="0" hangingPunct="0">
              <a:defRPr sz="2400">
                <a:solidFill>
                  <a:schemeClr val="tx1"/>
                </a:solidFill>
                <a:latin typeface="Arial" charset="0"/>
                <a:ea typeface="ＭＳ Ｐゴシック" charset="0"/>
                <a:cs typeface="ＭＳ Ｐゴシック" charset="0"/>
              </a:defRPr>
            </a:lvl1pPr>
            <a:lvl2pPr marL="37931725" indent="-37474525" defTabSz="457200"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lang="en-US" sz="1800">
              <a:solidFill>
                <a:srgbClr val="000000"/>
              </a:solidFill>
            </a:endParaRPr>
          </a:p>
        </p:txBody>
      </p:sp>
      <p:sp>
        <p:nvSpPr>
          <p:cNvPr id="5" name="Rectangle 4"/>
          <p:cNvSpPr/>
          <p:nvPr userDrawn="1"/>
        </p:nvSpPr>
        <p:spPr>
          <a:xfrm>
            <a:off x="0" y="0"/>
            <a:ext cx="6858000" cy="9144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a:solidFill>
                <a:srgbClr val="FFFFFF"/>
              </a:solidFill>
              <a:latin typeface="Arial" charset="0"/>
              <a:ea typeface="ＭＳ Ｐゴシック" charset="0"/>
              <a:cs typeface="ＭＳ Ｐゴシック" charset="0"/>
            </a:endParaRPr>
          </a:p>
        </p:txBody>
      </p:sp>
      <p:pic>
        <p:nvPicPr>
          <p:cNvPr id="6" name="Picture 7"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6257927" y="8104719"/>
            <a:ext cx="522685" cy="93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276225" y="366185"/>
            <a:ext cx="6172200" cy="1648883"/>
          </a:xfrm>
          <a:prstGeom prst="rect">
            <a:avLst/>
          </a:prstGeom>
        </p:spPr>
        <p:txBody>
          <a:bodyPr/>
          <a:lstStyle>
            <a:lvl1pPr algn="l">
              <a:defRPr sz="3600" b="0">
                <a:ln>
                  <a:noFill/>
                </a:ln>
                <a:solidFill>
                  <a:srgbClr val="400080"/>
                </a:solidFill>
                <a:latin typeface="Arial"/>
                <a:cs typeface="Arial"/>
              </a:defRPr>
            </a:lvl1pPr>
          </a:lstStyle>
          <a:p>
            <a:r>
              <a:rPr lang="en-US" dirty="0" smtClean="0"/>
              <a:t>Click to edit Master title style</a:t>
            </a:r>
            <a:endParaRPr lang="en-US" dirty="0"/>
          </a:p>
        </p:txBody>
      </p:sp>
      <p:sp>
        <p:nvSpPr>
          <p:cNvPr id="12" name="Content Placeholder 2"/>
          <p:cNvSpPr>
            <a:spLocks noGrp="1"/>
          </p:cNvSpPr>
          <p:nvPr>
            <p:ph idx="1"/>
          </p:nvPr>
        </p:nvSpPr>
        <p:spPr>
          <a:xfrm>
            <a:off x="285750" y="2353734"/>
            <a:ext cx="6172200" cy="5323417"/>
          </a:xfrm>
          <a:prstGeom prst="rect">
            <a:avLst/>
          </a:prstGeom>
        </p:spPr>
        <p:txBody>
          <a:bodyPr/>
          <a:lstStyle>
            <a:lvl1pPr marL="0" indent="0">
              <a:buClr>
                <a:srgbClr val="5773BD"/>
              </a:buClr>
              <a:buSzPct val="90000"/>
              <a:buFontTx/>
              <a:buNone/>
              <a:defRPr sz="2400">
                <a:ln>
                  <a:noFill/>
                </a:ln>
                <a:solidFill>
                  <a:srgbClr val="000090"/>
                </a:solidFill>
              </a:defRPr>
            </a:lvl1pPr>
            <a:lvl2pPr>
              <a:buClr>
                <a:srgbClr val="5773BD"/>
              </a:buClr>
              <a:buSzPct val="90000"/>
              <a:buFont typeface="Monaco"/>
              <a:buNone/>
              <a:defRPr sz="2000">
                <a:ln>
                  <a:noFill/>
                </a:ln>
                <a:solidFill>
                  <a:srgbClr val="000090"/>
                </a:solidFill>
              </a:defRPr>
            </a:lvl2pPr>
            <a:lvl3pPr>
              <a:buClr>
                <a:srgbClr val="5773BD"/>
              </a:buClr>
              <a:buSzPct val="90000"/>
              <a:buFont typeface="Wingdings" charset="2"/>
              <a:buChar char="u"/>
              <a:defRPr sz="2000">
                <a:ln>
                  <a:noFill/>
                </a:ln>
                <a:solidFill>
                  <a:srgbClr val="000090"/>
                </a:solidFill>
              </a:defRPr>
            </a:lvl3pPr>
            <a:lvl4pPr>
              <a:buClr>
                <a:srgbClr val="5773BD"/>
              </a:buClr>
              <a:buSzPct val="125000"/>
              <a:buFont typeface="Lucida Grande"/>
              <a:buChar char="●"/>
              <a:defRPr sz="2000">
                <a:ln>
                  <a:noFill/>
                </a:ln>
                <a:solidFill>
                  <a:srgbClr val="000090"/>
                </a:solidFill>
              </a:defRPr>
            </a:lvl4pPr>
            <a:lvl5pPr>
              <a:buClr>
                <a:srgbClr val="5773BD"/>
              </a:buClr>
              <a:defRPr sz="2000">
                <a:ln>
                  <a:noFill/>
                </a:ln>
                <a:solidFill>
                  <a:srgbClr val="000090"/>
                </a:solidFill>
              </a:defRPr>
            </a:lvl5pPr>
          </a:lstStyle>
          <a:p>
            <a:pPr lvl="0"/>
            <a:r>
              <a:rPr lang="en-US" dirty="0" smtClean="0"/>
              <a:t>Click to edit Master text styles</a:t>
            </a:r>
          </a:p>
          <a:p>
            <a:pPr lvl="1"/>
            <a:endParaRPr lang="en-US" dirty="0"/>
          </a:p>
        </p:txBody>
      </p:sp>
    </p:spTree>
    <p:extLst>
      <p:ext uri="{BB962C8B-B14F-4D97-AF65-F5344CB8AC3E}">
        <p14:creationId xmlns:p14="http://schemas.microsoft.com/office/powerpoint/2010/main" val="26448973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_Slide_Pinwheel_only">
    <p:spTree>
      <p:nvGrpSpPr>
        <p:cNvPr id="1" name=""/>
        <p:cNvGrpSpPr/>
        <p:nvPr/>
      </p:nvGrpSpPr>
      <p:grpSpPr>
        <a:xfrm>
          <a:off x="0" y="0"/>
          <a:ext cx="0" cy="0"/>
          <a:chOff x="0" y="0"/>
          <a:chExt cx="0" cy="0"/>
        </a:xfrm>
      </p:grpSpPr>
      <p:sp>
        <p:nvSpPr>
          <p:cNvPr id="3" name="Text Box 7"/>
          <p:cNvSpPr txBox="1">
            <a:spLocks noChangeArrowheads="1"/>
          </p:cNvSpPr>
          <p:nvPr/>
        </p:nvSpPr>
        <p:spPr bwMode="auto">
          <a:xfrm>
            <a:off x="3829050" y="8534400"/>
            <a:ext cx="2000250" cy="369332"/>
          </a:xfrm>
          <a:prstGeom prst="rect">
            <a:avLst/>
          </a:prstGeom>
          <a:noFill/>
          <a:ln>
            <a:noFill/>
          </a:ln>
          <a:extLst/>
        </p:spPr>
        <p:txBody>
          <a:bodyPr>
            <a:spAutoFit/>
          </a:bodyPr>
          <a:lstStyle>
            <a:lvl1pPr defTabSz="457200" eaLnBrk="0" hangingPunct="0">
              <a:defRPr sz="2400">
                <a:solidFill>
                  <a:schemeClr val="tx1"/>
                </a:solidFill>
                <a:latin typeface="Arial" charset="0"/>
                <a:ea typeface="ＭＳ Ｐゴシック" charset="0"/>
                <a:cs typeface="ＭＳ Ｐゴシック" charset="0"/>
              </a:defRPr>
            </a:lvl1pPr>
            <a:lvl2pPr marL="37931725" indent="-37474525" defTabSz="457200"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lang="en-US" sz="1800">
              <a:solidFill>
                <a:srgbClr val="000000"/>
              </a:solidFill>
            </a:endParaRPr>
          </a:p>
        </p:txBody>
      </p:sp>
      <p:sp>
        <p:nvSpPr>
          <p:cNvPr id="4" name="Rectangle 3"/>
          <p:cNvSpPr/>
          <p:nvPr userDrawn="1"/>
        </p:nvSpPr>
        <p:spPr>
          <a:xfrm>
            <a:off x="0" y="0"/>
            <a:ext cx="6858000" cy="9144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a:solidFill>
                <a:srgbClr val="FFFFFF"/>
              </a:solidFill>
              <a:latin typeface="Arial" charset="0"/>
              <a:ea typeface="ＭＳ Ｐゴシック" charset="0"/>
              <a:cs typeface="ＭＳ Ｐゴシック" charset="0"/>
            </a:endParaRPr>
          </a:p>
        </p:txBody>
      </p:sp>
      <p:pic>
        <p:nvPicPr>
          <p:cNvPr id="5"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6257927" y="8104719"/>
            <a:ext cx="522685" cy="93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342900" y="366185"/>
            <a:ext cx="6172200" cy="1369059"/>
          </a:xfrm>
          <a:prstGeom prst="rect">
            <a:avLst/>
          </a:prstGeom>
        </p:spPr>
        <p:txBody>
          <a:bodyPr/>
          <a:lstStyle>
            <a:lvl1pPr algn="l">
              <a:defRPr sz="3600" b="0">
                <a:ln>
                  <a:noFill/>
                </a:ln>
                <a:solidFill>
                  <a:srgbClr val="400080"/>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1528354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_+Text">
    <p:spTree>
      <p:nvGrpSpPr>
        <p:cNvPr id="1" name=""/>
        <p:cNvGrpSpPr/>
        <p:nvPr/>
      </p:nvGrpSpPr>
      <p:grpSpPr>
        <a:xfrm>
          <a:off x="0" y="0"/>
          <a:ext cx="0" cy="0"/>
          <a:chOff x="0" y="0"/>
          <a:chExt cx="0" cy="0"/>
        </a:xfrm>
      </p:grpSpPr>
      <p:sp>
        <p:nvSpPr>
          <p:cNvPr id="5" name="Rectangle 4"/>
          <p:cNvSpPr/>
          <p:nvPr userDrawn="1"/>
        </p:nvSpPr>
        <p:spPr>
          <a:xfrm>
            <a:off x="0" y="0"/>
            <a:ext cx="6858000" cy="91440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a:solidFill>
                <a:srgbClr val="FFFFFF"/>
              </a:solidFill>
              <a:latin typeface="Arial" charset="0"/>
              <a:ea typeface="ＭＳ Ｐゴシック" charset="0"/>
              <a:cs typeface="ＭＳ Ｐゴシック" charset="0"/>
            </a:endParaRPr>
          </a:p>
        </p:txBody>
      </p:sp>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6257927" y="8104719"/>
            <a:ext cx="522685" cy="93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504825" y="677333"/>
            <a:ext cx="6172200" cy="1524000"/>
          </a:xfrm>
        </p:spPr>
        <p:txBody>
          <a:bodyPr/>
          <a:lstStyle>
            <a:lvl1pPr algn="l">
              <a:defRPr>
                <a:ln>
                  <a:noFill/>
                </a:ln>
              </a:defRPr>
            </a:lvl1pPr>
          </a:lstStyle>
          <a:p>
            <a:r>
              <a:rPr lang="en-US" dirty="0" smtClean="0"/>
              <a:t>Click to edit Master title style</a:t>
            </a:r>
            <a:endParaRPr lang="en-US" dirty="0"/>
          </a:p>
        </p:txBody>
      </p:sp>
      <p:sp>
        <p:nvSpPr>
          <p:cNvPr id="10" name="Picture Placeholder 9"/>
          <p:cNvSpPr>
            <a:spLocks noGrp="1"/>
          </p:cNvSpPr>
          <p:nvPr>
            <p:ph type="pic" sz="quarter" idx="10"/>
          </p:nvPr>
        </p:nvSpPr>
        <p:spPr>
          <a:xfrm>
            <a:off x="3209927" y="2675468"/>
            <a:ext cx="3305175" cy="5266267"/>
          </a:xfrm>
        </p:spPr>
        <p:txBody>
          <a:bodyPr/>
          <a:lstStyle>
            <a:lvl1pPr>
              <a:buFontTx/>
              <a:buNone/>
              <a:defRPr/>
            </a:lvl1pPr>
          </a:lstStyle>
          <a:p>
            <a:pPr lvl="0"/>
            <a:endParaRPr lang="en-US" noProof="0" dirty="0"/>
          </a:p>
        </p:txBody>
      </p:sp>
      <p:sp>
        <p:nvSpPr>
          <p:cNvPr id="8" name="Text Placeholder 7"/>
          <p:cNvSpPr>
            <a:spLocks noGrp="1"/>
          </p:cNvSpPr>
          <p:nvPr>
            <p:ph type="body" sz="quarter" idx="11"/>
          </p:nvPr>
        </p:nvSpPr>
        <p:spPr>
          <a:xfrm>
            <a:off x="523875" y="2794001"/>
            <a:ext cx="2495550" cy="5147733"/>
          </a:xfrm>
        </p:spPr>
        <p:txBody>
          <a:bodyPr/>
          <a:lstStyle>
            <a:lvl1pPr marL="0" indent="0">
              <a:buFontTx/>
              <a:buNone/>
              <a:defRPr/>
            </a:lvl1pPr>
            <a:lvl2pPr>
              <a:buFontTx/>
              <a:buNone/>
              <a:defRPr/>
            </a:lvl2pPr>
            <a:lvl3pPr>
              <a:buFontTx/>
              <a:buNone/>
              <a:defRPr/>
            </a:lvl3pPr>
            <a:lvl4pPr>
              <a:buFontTx/>
              <a:buNone/>
              <a:defRPr/>
            </a:lvl4pPr>
            <a:lvl5pPr>
              <a:buFontTx/>
              <a:buNone/>
              <a:defRPr/>
            </a:lvl5pPr>
          </a:lstStyle>
          <a:p>
            <a:pPr lvl="0"/>
            <a:r>
              <a:rPr lang="en-US" dirty="0" smtClean="0"/>
              <a:t>Click to edit Master text styles</a:t>
            </a:r>
          </a:p>
        </p:txBody>
      </p:sp>
    </p:spTree>
    <p:extLst>
      <p:ext uri="{BB962C8B-B14F-4D97-AF65-F5344CB8AC3E}">
        <p14:creationId xmlns:p14="http://schemas.microsoft.com/office/powerpoint/2010/main" val="504712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Picture_Caption">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3829050" y="8534400"/>
            <a:ext cx="2000250" cy="369332"/>
          </a:xfrm>
          <a:prstGeom prst="rect">
            <a:avLst/>
          </a:prstGeom>
          <a:noFill/>
          <a:ln>
            <a:noFill/>
          </a:ln>
          <a:extLst/>
        </p:spPr>
        <p:txBody>
          <a:bodyPr>
            <a:spAutoFit/>
          </a:bodyPr>
          <a:lstStyle>
            <a:lvl1pPr defTabSz="457200" eaLnBrk="0" hangingPunct="0">
              <a:defRPr sz="2400">
                <a:solidFill>
                  <a:schemeClr val="tx1"/>
                </a:solidFill>
                <a:latin typeface="Arial" charset="0"/>
                <a:ea typeface="ＭＳ Ｐゴシック" charset="0"/>
                <a:cs typeface="ＭＳ Ｐゴシック" charset="0"/>
              </a:defRPr>
            </a:lvl1pPr>
            <a:lvl2pPr marL="37931725" indent="-37474525" defTabSz="457200"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lang="en-US" sz="1800">
              <a:solidFill>
                <a:srgbClr val="000000"/>
              </a:solidFill>
            </a:endParaRPr>
          </a:p>
        </p:txBody>
      </p:sp>
      <p:sp>
        <p:nvSpPr>
          <p:cNvPr id="5" name="Rectangle 4"/>
          <p:cNvSpPr/>
          <p:nvPr userDrawn="1"/>
        </p:nvSpPr>
        <p:spPr>
          <a:xfrm>
            <a:off x="0" y="0"/>
            <a:ext cx="6858000" cy="9144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a:solidFill>
                <a:srgbClr val="FFFFFF"/>
              </a:solidFill>
              <a:latin typeface="Arial" charset="0"/>
              <a:ea typeface="ＭＳ Ｐゴシック" charset="0"/>
              <a:cs typeface="ＭＳ Ｐゴシック" charset="0"/>
            </a:endParaRPr>
          </a:p>
        </p:txBody>
      </p:sp>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6257927" y="8104719"/>
            <a:ext cx="522685" cy="93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7"/>
          <p:cNvSpPr>
            <a:spLocks noGrp="1"/>
          </p:cNvSpPr>
          <p:nvPr>
            <p:ph type="body" sz="quarter" idx="10"/>
          </p:nvPr>
        </p:nvSpPr>
        <p:spPr>
          <a:xfrm>
            <a:off x="523877" y="6959601"/>
            <a:ext cx="5305425" cy="982133"/>
          </a:xfrm>
        </p:spPr>
        <p:txBody>
          <a:bodyPr/>
          <a:lstStyle>
            <a:lvl1pPr>
              <a:buFontTx/>
              <a:buNone/>
              <a:defRPr/>
            </a:lvl1pPr>
            <a:lvl2pPr>
              <a:buFontTx/>
              <a:buNone/>
              <a:defRPr/>
            </a:lvl2pPr>
            <a:lvl3pPr>
              <a:buFontTx/>
              <a:buNone/>
              <a:defRPr/>
            </a:lvl3pPr>
            <a:lvl4pPr>
              <a:buFontTx/>
              <a:buNone/>
              <a:defRPr/>
            </a:lvl4pPr>
            <a:lvl5pPr>
              <a:buFontTx/>
              <a:buNone/>
              <a:defRPr/>
            </a:lvl5pPr>
          </a:lstStyle>
          <a:p>
            <a:pPr lvl="0"/>
            <a:r>
              <a:rPr lang="en-US" dirty="0" smtClean="0"/>
              <a:t>Click to edit Master text styles</a:t>
            </a:r>
          </a:p>
        </p:txBody>
      </p:sp>
      <p:sp>
        <p:nvSpPr>
          <p:cNvPr id="10" name="Picture Placeholder 9"/>
          <p:cNvSpPr>
            <a:spLocks noGrp="1"/>
          </p:cNvSpPr>
          <p:nvPr>
            <p:ph type="pic" sz="quarter" idx="11"/>
          </p:nvPr>
        </p:nvSpPr>
        <p:spPr>
          <a:xfrm>
            <a:off x="1400175" y="1066801"/>
            <a:ext cx="3771900" cy="5164667"/>
          </a:xfrm>
        </p:spPr>
        <p:txBody>
          <a:bodyPr/>
          <a:lstStyle>
            <a:lvl1pPr>
              <a:buFontTx/>
              <a:buNone/>
              <a:defRPr/>
            </a:lvl1pPr>
          </a:lstStyle>
          <a:p>
            <a:pPr lvl="0"/>
            <a:endParaRPr lang="en-US" noProof="0" dirty="0"/>
          </a:p>
        </p:txBody>
      </p:sp>
    </p:spTree>
    <p:extLst>
      <p:ext uri="{BB962C8B-B14F-4D97-AF65-F5344CB8AC3E}">
        <p14:creationId xmlns:p14="http://schemas.microsoft.com/office/powerpoint/2010/main" val="40918884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s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6257927" y="8104719"/>
            <a:ext cx="522685" cy="93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7"/>
          <p:cNvSpPr>
            <a:spLocks noGrp="1"/>
          </p:cNvSpPr>
          <p:nvPr>
            <p:ph type="body" sz="quarter" idx="10"/>
          </p:nvPr>
        </p:nvSpPr>
        <p:spPr>
          <a:xfrm>
            <a:off x="523877" y="6959601"/>
            <a:ext cx="5305425" cy="982133"/>
          </a:xfrm>
        </p:spPr>
        <p:txBody>
          <a:bodyPr/>
          <a:lstStyle>
            <a:lvl1pPr>
              <a:buFontTx/>
              <a:buNone/>
              <a:defRPr/>
            </a:lvl1pPr>
            <a:lvl2pPr>
              <a:buFontTx/>
              <a:buNone/>
              <a:defRPr/>
            </a:lvl2pPr>
            <a:lvl3pPr>
              <a:buFontTx/>
              <a:buNone/>
              <a:defRPr/>
            </a:lvl3pPr>
            <a:lvl4pPr>
              <a:buFontTx/>
              <a:buNone/>
              <a:defRPr/>
            </a:lvl4pPr>
            <a:lvl5pPr>
              <a:buFontTx/>
              <a:buNone/>
              <a:defRPr/>
            </a:lvl5pPr>
          </a:lstStyle>
          <a:p>
            <a:pPr lvl="0"/>
            <a:r>
              <a:rPr lang="en-US" dirty="0" smtClean="0"/>
              <a:t>Click to edit Master text styles</a:t>
            </a:r>
          </a:p>
        </p:txBody>
      </p:sp>
      <p:sp>
        <p:nvSpPr>
          <p:cNvPr id="4" name="Picture Placeholder 9"/>
          <p:cNvSpPr>
            <a:spLocks noGrp="1"/>
          </p:cNvSpPr>
          <p:nvPr>
            <p:ph type="pic" sz="quarter" idx="11"/>
          </p:nvPr>
        </p:nvSpPr>
        <p:spPr>
          <a:xfrm>
            <a:off x="523875" y="804335"/>
            <a:ext cx="2476500" cy="5833533"/>
          </a:xfrm>
        </p:spPr>
        <p:txBody>
          <a:bodyPr/>
          <a:lstStyle>
            <a:lvl1pPr>
              <a:buFontTx/>
              <a:buNone/>
              <a:defRPr/>
            </a:lvl1pPr>
          </a:lstStyle>
          <a:p>
            <a:pPr lvl="0"/>
            <a:endParaRPr lang="en-US" noProof="0" dirty="0"/>
          </a:p>
        </p:txBody>
      </p:sp>
      <p:sp>
        <p:nvSpPr>
          <p:cNvPr id="5" name="Picture Placeholder 9"/>
          <p:cNvSpPr>
            <a:spLocks noGrp="1"/>
          </p:cNvSpPr>
          <p:nvPr>
            <p:ph type="pic" sz="quarter" idx="12"/>
          </p:nvPr>
        </p:nvSpPr>
        <p:spPr>
          <a:xfrm>
            <a:off x="3733800" y="804335"/>
            <a:ext cx="2476500" cy="5833533"/>
          </a:xfrm>
        </p:spPr>
        <p:txBody>
          <a:bodyPr/>
          <a:lstStyle>
            <a:lvl1pPr>
              <a:buFontTx/>
              <a:buNone/>
              <a:defRPr/>
            </a:lvl1pPr>
          </a:lstStyle>
          <a:p>
            <a:pPr lvl="0"/>
            <a:endParaRPr lang="en-US" noProof="0" dirty="0"/>
          </a:p>
        </p:txBody>
      </p:sp>
    </p:spTree>
    <p:extLst>
      <p:ext uri="{BB962C8B-B14F-4D97-AF65-F5344CB8AC3E}">
        <p14:creationId xmlns:p14="http://schemas.microsoft.com/office/powerpoint/2010/main" val="30158241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s_and_Text_in_places">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6257927" y="8104719"/>
            <a:ext cx="522685" cy="93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7"/>
          <p:cNvSpPr>
            <a:spLocks noGrp="1"/>
          </p:cNvSpPr>
          <p:nvPr>
            <p:ph type="body" sz="quarter" idx="10"/>
          </p:nvPr>
        </p:nvSpPr>
        <p:spPr>
          <a:xfrm>
            <a:off x="523877" y="6959602"/>
            <a:ext cx="3133725" cy="631473"/>
          </a:xfrm>
        </p:spPr>
        <p:txBody>
          <a:bodyPr/>
          <a:lstStyle>
            <a:lvl1pPr marL="0" indent="0">
              <a:buFontTx/>
              <a:buNone/>
              <a:defRPr/>
            </a:lvl1pPr>
            <a:lvl2pPr>
              <a:buFontTx/>
              <a:buNone/>
              <a:defRPr/>
            </a:lvl2pPr>
            <a:lvl3pPr>
              <a:buFontTx/>
              <a:buNone/>
              <a:defRPr/>
            </a:lvl3pPr>
            <a:lvl4pPr>
              <a:buFontTx/>
              <a:buNone/>
              <a:defRPr/>
            </a:lvl4pPr>
            <a:lvl5pPr>
              <a:buFontTx/>
              <a:buNone/>
              <a:defRPr/>
            </a:lvl5pPr>
          </a:lstStyle>
          <a:p>
            <a:pPr lvl="0"/>
            <a:r>
              <a:rPr lang="en-US" dirty="0" smtClean="0"/>
              <a:t>Click to edit Master text styles</a:t>
            </a:r>
          </a:p>
        </p:txBody>
      </p:sp>
      <p:sp>
        <p:nvSpPr>
          <p:cNvPr id="4" name="Picture Placeholder 9"/>
          <p:cNvSpPr>
            <a:spLocks noGrp="1"/>
          </p:cNvSpPr>
          <p:nvPr>
            <p:ph type="pic" sz="quarter" idx="11"/>
          </p:nvPr>
        </p:nvSpPr>
        <p:spPr>
          <a:xfrm>
            <a:off x="523875" y="804335"/>
            <a:ext cx="2476500" cy="3750733"/>
          </a:xfrm>
        </p:spPr>
        <p:txBody>
          <a:bodyPr/>
          <a:lstStyle>
            <a:lvl1pPr>
              <a:buFontTx/>
              <a:buNone/>
              <a:defRPr/>
            </a:lvl1pPr>
          </a:lstStyle>
          <a:p>
            <a:pPr lvl="0"/>
            <a:endParaRPr lang="en-US" noProof="0" dirty="0"/>
          </a:p>
        </p:txBody>
      </p:sp>
      <p:sp>
        <p:nvSpPr>
          <p:cNvPr id="5" name="Picture Placeholder 9"/>
          <p:cNvSpPr>
            <a:spLocks noGrp="1"/>
          </p:cNvSpPr>
          <p:nvPr>
            <p:ph type="pic" sz="quarter" idx="12"/>
          </p:nvPr>
        </p:nvSpPr>
        <p:spPr>
          <a:xfrm>
            <a:off x="3990975" y="3840341"/>
            <a:ext cx="2476500" cy="3750733"/>
          </a:xfrm>
        </p:spPr>
        <p:txBody>
          <a:bodyPr/>
          <a:lstStyle>
            <a:lvl1pPr>
              <a:buFontTx/>
              <a:buNone/>
              <a:defRPr/>
            </a:lvl1pPr>
          </a:lstStyle>
          <a:p>
            <a:pPr lvl="0"/>
            <a:endParaRPr lang="en-US" noProof="0" dirty="0"/>
          </a:p>
        </p:txBody>
      </p:sp>
      <p:sp>
        <p:nvSpPr>
          <p:cNvPr id="8" name="Text Placeholder 7"/>
          <p:cNvSpPr>
            <a:spLocks noGrp="1"/>
          </p:cNvSpPr>
          <p:nvPr>
            <p:ph type="body" sz="quarter" idx="13"/>
          </p:nvPr>
        </p:nvSpPr>
        <p:spPr>
          <a:xfrm>
            <a:off x="3646887" y="1456269"/>
            <a:ext cx="3133725" cy="631473"/>
          </a:xfrm>
        </p:spPr>
        <p:txBody>
          <a:bodyPr/>
          <a:lstStyle>
            <a:lvl1pPr marL="0" indent="0">
              <a:buFontTx/>
              <a:buNone/>
              <a:defRPr/>
            </a:lvl1pPr>
            <a:lvl2pPr>
              <a:buFontTx/>
              <a:buNone/>
              <a:defRPr/>
            </a:lvl2pPr>
            <a:lvl3pPr>
              <a:buFontTx/>
              <a:buNone/>
              <a:defRPr/>
            </a:lvl3pPr>
            <a:lvl4pPr>
              <a:buFontTx/>
              <a:buNone/>
              <a:defRPr/>
            </a:lvl4pPr>
            <a:lvl5pPr>
              <a:buFontTx/>
              <a:buNone/>
              <a:defRPr/>
            </a:lvl5pPr>
          </a:lstStyle>
          <a:p>
            <a:pPr lvl="0"/>
            <a:r>
              <a:rPr lang="en-US" dirty="0" smtClean="0"/>
              <a:t>Click to edit Master text styles</a:t>
            </a:r>
          </a:p>
        </p:txBody>
      </p:sp>
    </p:spTree>
    <p:extLst>
      <p:ext uri="{BB962C8B-B14F-4D97-AF65-F5344CB8AC3E}">
        <p14:creationId xmlns:p14="http://schemas.microsoft.com/office/powerpoint/2010/main" val="10692130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Pictures_and_Text_in_places">
    <p:spTree>
      <p:nvGrpSpPr>
        <p:cNvPr id="1" name=""/>
        <p:cNvGrpSpPr/>
        <p:nvPr/>
      </p:nvGrpSpPr>
      <p:grpSpPr>
        <a:xfrm>
          <a:off x="0" y="0"/>
          <a:ext cx="0" cy="0"/>
          <a:chOff x="0" y="0"/>
          <a:chExt cx="0" cy="0"/>
        </a:xfrm>
      </p:grpSpPr>
      <p:sp>
        <p:nvSpPr>
          <p:cNvPr id="3" name="Text Placeholder 7"/>
          <p:cNvSpPr>
            <a:spLocks noGrp="1"/>
          </p:cNvSpPr>
          <p:nvPr>
            <p:ph type="body" sz="quarter" idx="10"/>
          </p:nvPr>
        </p:nvSpPr>
        <p:spPr>
          <a:xfrm>
            <a:off x="523877" y="6959602"/>
            <a:ext cx="3133725" cy="631473"/>
          </a:xfrm>
        </p:spPr>
        <p:txBody>
          <a:bodyPr/>
          <a:lstStyle>
            <a:lvl1pPr marL="0" indent="0">
              <a:buFontTx/>
              <a:buNone/>
              <a:defRPr/>
            </a:lvl1pPr>
            <a:lvl2pPr>
              <a:buFontTx/>
              <a:buNone/>
              <a:defRPr/>
            </a:lvl2pPr>
            <a:lvl3pPr>
              <a:buFontTx/>
              <a:buNone/>
              <a:defRPr/>
            </a:lvl3pPr>
            <a:lvl4pPr>
              <a:buFontTx/>
              <a:buNone/>
              <a:defRPr/>
            </a:lvl4pPr>
            <a:lvl5pPr>
              <a:buFontTx/>
              <a:buNone/>
              <a:defRPr/>
            </a:lvl5pPr>
          </a:lstStyle>
          <a:p>
            <a:pPr lvl="0"/>
            <a:r>
              <a:rPr lang="en-US" dirty="0" smtClean="0"/>
              <a:t>Click to edit Master text styles</a:t>
            </a:r>
          </a:p>
        </p:txBody>
      </p:sp>
      <p:sp>
        <p:nvSpPr>
          <p:cNvPr id="4" name="Picture Placeholder 9"/>
          <p:cNvSpPr>
            <a:spLocks noGrp="1"/>
          </p:cNvSpPr>
          <p:nvPr>
            <p:ph type="pic" sz="quarter" idx="11"/>
          </p:nvPr>
        </p:nvSpPr>
        <p:spPr>
          <a:xfrm>
            <a:off x="523875" y="804335"/>
            <a:ext cx="2476500" cy="3750733"/>
          </a:xfrm>
        </p:spPr>
        <p:txBody>
          <a:bodyPr/>
          <a:lstStyle>
            <a:lvl1pPr>
              <a:buFontTx/>
              <a:buNone/>
              <a:defRPr/>
            </a:lvl1pPr>
          </a:lstStyle>
          <a:p>
            <a:pPr lvl="0"/>
            <a:endParaRPr lang="en-US" noProof="0" dirty="0"/>
          </a:p>
        </p:txBody>
      </p:sp>
      <p:sp>
        <p:nvSpPr>
          <p:cNvPr id="5" name="Picture Placeholder 9"/>
          <p:cNvSpPr>
            <a:spLocks noGrp="1"/>
          </p:cNvSpPr>
          <p:nvPr>
            <p:ph type="pic" sz="quarter" idx="12"/>
          </p:nvPr>
        </p:nvSpPr>
        <p:spPr>
          <a:xfrm>
            <a:off x="3990975" y="3840341"/>
            <a:ext cx="2476500" cy="3750733"/>
          </a:xfrm>
        </p:spPr>
        <p:txBody>
          <a:bodyPr/>
          <a:lstStyle>
            <a:lvl1pPr>
              <a:buFontTx/>
              <a:buNone/>
              <a:defRPr/>
            </a:lvl1pPr>
          </a:lstStyle>
          <a:p>
            <a:pPr lvl="0"/>
            <a:endParaRPr lang="en-US" noProof="0" dirty="0"/>
          </a:p>
        </p:txBody>
      </p:sp>
      <p:sp>
        <p:nvSpPr>
          <p:cNvPr id="8" name="Text Placeholder 7"/>
          <p:cNvSpPr>
            <a:spLocks noGrp="1"/>
          </p:cNvSpPr>
          <p:nvPr>
            <p:ph type="body" sz="quarter" idx="13"/>
          </p:nvPr>
        </p:nvSpPr>
        <p:spPr>
          <a:xfrm>
            <a:off x="3646887" y="1456269"/>
            <a:ext cx="3133725" cy="631473"/>
          </a:xfrm>
        </p:spPr>
        <p:txBody>
          <a:bodyPr/>
          <a:lstStyle>
            <a:lvl1pPr marL="0" indent="0">
              <a:buFontTx/>
              <a:buNone/>
              <a:defRPr/>
            </a:lvl1pPr>
            <a:lvl2pPr>
              <a:buFontTx/>
              <a:buNone/>
              <a:defRPr/>
            </a:lvl2pPr>
            <a:lvl3pPr>
              <a:buFontTx/>
              <a:buNone/>
              <a:defRPr/>
            </a:lvl3pPr>
            <a:lvl4pPr>
              <a:buFontTx/>
              <a:buNone/>
              <a:defRPr/>
            </a:lvl4pPr>
            <a:lvl5pPr>
              <a:buFontTx/>
              <a:buNone/>
              <a:defRPr/>
            </a:lvl5pPr>
          </a:lstStyle>
          <a:p>
            <a:pPr lvl="0"/>
            <a:r>
              <a:rPr lang="en-US" dirty="0" smtClean="0"/>
              <a:t>Click to edit Master text styles</a:t>
            </a:r>
          </a:p>
        </p:txBody>
      </p:sp>
    </p:spTree>
    <p:extLst>
      <p:ext uri="{BB962C8B-B14F-4D97-AF65-F5344CB8AC3E}">
        <p14:creationId xmlns:p14="http://schemas.microsoft.com/office/powerpoint/2010/main" val="655842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Opening Pinwheel">
    <p:spTree>
      <p:nvGrpSpPr>
        <p:cNvPr id="1" name=""/>
        <p:cNvGrpSpPr/>
        <p:nvPr/>
      </p:nvGrpSpPr>
      <p:grpSpPr>
        <a:xfrm>
          <a:off x="0" y="0"/>
          <a:ext cx="0" cy="0"/>
          <a:chOff x="0" y="0"/>
          <a:chExt cx="0" cy="0"/>
        </a:xfrm>
      </p:grpSpPr>
      <p:sp>
        <p:nvSpPr>
          <p:cNvPr id="2" name="Rectangle 1"/>
          <p:cNvSpPr/>
          <p:nvPr/>
        </p:nvSpPr>
        <p:spPr>
          <a:xfrm>
            <a:off x="0" y="0"/>
            <a:ext cx="6858000" cy="9144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charset="-128"/>
              <a:cs typeface="ＭＳ Ｐゴシック" charset="-128"/>
            </a:endParaRPr>
          </a:p>
        </p:txBody>
      </p:sp>
      <p:pic>
        <p:nvPicPr>
          <p:cNvPr id="3" name="Picture 5" descr="PPT Title Slide Arial.psd"/>
          <p:cNvPicPr>
            <a:picLocks noChangeAspect="1"/>
          </p:cNvPicPr>
          <p:nvPr/>
        </p:nvPicPr>
        <p:blipFill>
          <a:blip r:embed="rId2">
            <a:lum contrast="10000"/>
            <a:extLst>
              <a:ext uri="{28A0092B-C50C-407E-A947-70E740481C1C}">
                <a14:useLocalDpi xmlns:a14="http://schemas.microsoft.com/office/drawing/2010/main" val="0"/>
              </a:ext>
            </a:extLst>
          </a:blip>
          <a:srcRect/>
          <a:stretch>
            <a:fillRect/>
          </a:stretch>
        </p:blipFill>
        <p:spPr bwMode="auto">
          <a:xfrm>
            <a:off x="0" y="787401"/>
            <a:ext cx="6858000" cy="728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4845945"/>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Opening Pinwheel_no_web">
    <p:spTree>
      <p:nvGrpSpPr>
        <p:cNvPr id="1" name=""/>
        <p:cNvGrpSpPr/>
        <p:nvPr/>
      </p:nvGrpSpPr>
      <p:grpSpPr>
        <a:xfrm>
          <a:off x="0" y="0"/>
          <a:ext cx="0" cy="0"/>
          <a:chOff x="0" y="0"/>
          <a:chExt cx="0" cy="0"/>
        </a:xfrm>
      </p:grpSpPr>
      <p:sp>
        <p:nvSpPr>
          <p:cNvPr id="2" name="Rectangle 1"/>
          <p:cNvSpPr/>
          <p:nvPr userDrawn="1"/>
        </p:nvSpPr>
        <p:spPr>
          <a:xfrm>
            <a:off x="0" y="0"/>
            <a:ext cx="6858000" cy="9144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a:solidFill>
                <a:srgbClr val="FFFFFF"/>
              </a:solidFill>
              <a:latin typeface="Arial" charset="0"/>
              <a:ea typeface="ＭＳ Ｐゴシック" charset="0"/>
              <a:cs typeface="ＭＳ Ｐゴシック" charset="0"/>
            </a:endParaRPr>
          </a:p>
        </p:txBody>
      </p:sp>
      <p:pic>
        <p:nvPicPr>
          <p:cNvPr id="3" name="Picture 4" descr="PPT Title Slide No Link.psd"/>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7650" y="1540935"/>
            <a:ext cx="6362700" cy="6062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393475"/>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itle_Picture_Bullet_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3209927" y="1591734"/>
            <a:ext cx="3305175" cy="3589867"/>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342900" y="2133602"/>
            <a:ext cx="5867400" cy="6034617"/>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318860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6257927" y="8104719"/>
            <a:ext cx="522685" cy="93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3209927" y="1591734"/>
            <a:ext cx="3305175" cy="3589867"/>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342900" y="2133602"/>
            <a:ext cx="5867400" cy="6034617"/>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952702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4_Title_Picture_Bullet_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3209927" y="1591734"/>
            <a:ext cx="3305175" cy="3589867"/>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342900" y="2133602"/>
            <a:ext cx="5867400" cy="6034617"/>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909134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5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6257927" y="8104719"/>
            <a:ext cx="522685" cy="93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3209927" y="1591734"/>
            <a:ext cx="3305175" cy="3589867"/>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342900" y="2133602"/>
            <a:ext cx="5867400" cy="6034617"/>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961657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6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6257927" y="8104719"/>
            <a:ext cx="522685" cy="93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3209927" y="1591734"/>
            <a:ext cx="3305175" cy="3589867"/>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342900" y="2133602"/>
            <a:ext cx="5867400" cy="6034617"/>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348914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7_Title_Picture_Bullet_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3209927" y="1591734"/>
            <a:ext cx="3305175" cy="3589867"/>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342900" y="2133602"/>
            <a:ext cx="5867400" cy="6034617"/>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000886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8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6257927" y="8104719"/>
            <a:ext cx="522685" cy="93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3209927" y="1591734"/>
            <a:ext cx="3305175" cy="3589867"/>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342900" y="2133602"/>
            <a:ext cx="5867400" cy="6034617"/>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849660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9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6257927" y="8104719"/>
            <a:ext cx="522685" cy="93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3209927" y="1591734"/>
            <a:ext cx="3305175" cy="3589867"/>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342900" y="2133602"/>
            <a:ext cx="5867400" cy="6034617"/>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230795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0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6257927" y="8104719"/>
            <a:ext cx="522685" cy="93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3209927" y="1591734"/>
            <a:ext cx="3305175" cy="3589867"/>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342900" y="2133602"/>
            <a:ext cx="5867400" cy="6034617"/>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40036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_with_Name_44/24">
    <p:spTree>
      <p:nvGrpSpPr>
        <p:cNvPr id="1" name=""/>
        <p:cNvGrpSpPr/>
        <p:nvPr/>
      </p:nvGrpSpPr>
      <p:grpSpPr>
        <a:xfrm>
          <a:off x="0" y="0"/>
          <a:ext cx="0" cy="0"/>
          <a:chOff x="0" y="0"/>
          <a:chExt cx="0" cy="0"/>
        </a:xfrm>
      </p:grpSpPr>
      <p:sp>
        <p:nvSpPr>
          <p:cNvPr id="3" name="Text Box 7"/>
          <p:cNvSpPr txBox="1">
            <a:spLocks noChangeArrowheads="1"/>
          </p:cNvSpPr>
          <p:nvPr/>
        </p:nvSpPr>
        <p:spPr bwMode="auto">
          <a:xfrm>
            <a:off x="3829050" y="8534400"/>
            <a:ext cx="20002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endParaRPr lang="en-US" sz="1800" smtClean="0"/>
          </a:p>
        </p:txBody>
      </p:sp>
      <p:sp>
        <p:nvSpPr>
          <p:cNvPr id="4" name="Rectangle 3"/>
          <p:cNvSpPr/>
          <p:nvPr/>
        </p:nvSpPr>
        <p:spPr>
          <a:xfrm>
            <a:off x="0" y="0"/>
            <a:ext cx="6858000" cy="9144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charset="-128"/>
              <a:cs typeface="ＭＳ Ｐゴシック" charset="-128"/>
            </a:endParaRPr>
          </a:p>
        </p:txBody>
      </p:sp>
      <p:pic>
        <p:nvPicPr>
          <p:cNvPr id="5" name="Picture 8" descr="IPFCC Logo Pinwheel Right RGB.psd"/>
          <p:cNvPicPr>
            <a:picLocks noChangeAspect="1"/>
          </p:cNvPicPr>
          <p:nvPr/>
        </p:nvPicPr>
        <p:blipFill>
          <a:blip r:embed="rId2">
            <a:lum contrast="16000"/>
            <a:extLst>
              <a:ext uri="{28A0092B-C50C-407E-A947-70E740481C1C}">
                <a14:useLocalDpi xmlns:a14="http://schemas.microsoft.com/office/drawing/2010/main" val="0"/>
              </a:ext>
            </a:extLst>
          </a:blip>
          <a:srcRect/>
          <a:stretch>
            <a:fillRect/>
          </a:stretch>
        </p:blipFill>
        <p:spPr bwMode="auto">
          <a:xfrm>
            <a:off x="3829050" y="8297335"/>
            <a:ext cx="2967038" cy="738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6"/>
          <p:cNvSpPr>
            <a:spLocks noGrp="1"/>
          </p:cNvSpPr>
          <p:nvPr>
            <p:ph sz="quarter" idx="10"/>
          </p:nvPr>
        </p:nvSpPr>
        <p:spPr>
          <a:xfrm>
            <a:off x="511971" y="3386668"/>
            <a:ext cx="5888831" cy="4741333"/>
          </a:xfrm>
        </p:spPr>
        <p:txBody>
          <a:bodyPr/>
          <a:lstStyle>
            <a:lvl1pPr marL="0" indent="0">
              <a:buFontTx/>
              <a:buNone/>
              <a:defRPr sz="4400">
                <a:solidFill>
                  <a:srgbClr val="400080"/>
                </a:solidFill>
              </a:defRPr>
            </a:lvl1pPr>
            <a:lvl2pPr marL="2295144" indent="0">
              <a:lnSpc>
                <a:spcPct val="100000"/>
              </a:lnSpc>
              <a:spcBef>
                <a:spcPts val="2376"/>
              </a:spcBef>
              <a:buFontTx/>
              <a:buNone/>
              <a:defRPr sz="2400">
                <a:solidFill>
                  <a:srgbClr val="400080"/>
                </a:solidFill>
              </a:defRPr>
            </a:lvl2pPr>
            <a:lvl3pPr>
              <a:buFontTx/>
              <a:buNone/>
              <a:defRPr/>
            </a:lvl3pPr>
            <a:lvl4pPr>
              <a:buFontTx/>
              <a:buNone/>
              <a:defRPr/>
            </a:lvl4pPr>
            <a:lvl5pPr>
              <a:buFontTx/>
              <a:buNone/>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132779552"/>
      </p:ext>
    </p:extLst>
  </p:cSld>
  <p:clrMapOvr>
    <a:masterClrMapping/>
  </p:clrMapOvr>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1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6257927" y="8104719"/>
            <a:ext cx="522685" cy="93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3209927" y="1591734"/>
            <a:ext cx="3305175" cy="3589867"/>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342900" y="2133602"/>
            <a:ext cx="5867400" cy="6034617"/>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598618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2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6257927" y="8104719"/>
            <a:ext cx="522685" cy="93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3209927" y="1591734"/>
            <a:ext cx="3305175" cy="3589867"/>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342900" y="2133602"/>
            <a:ext cx="5867400" cy="6034617"/>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254048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3_Title_Picture_Bullet_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3209927" y="1591734"/>
            <a:ext cx="3305175" cy="3589867"/>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342900" y="2133602"/>
            <a:ext cx="5867400" cy="6034617"/>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867442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4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6257927" y="8104719"/>
            <a:ext cx="522685" cy="93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3209927" y="1591734"/>
            <a:ext cx="3305175" cy="3589867"/>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342900" y="2133602"/>
            <a:ext cx="5867400" cy="6034617"/>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631504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5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6257927" y="8104719"/>
            <a:ext cx="522685" cy="93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3209927" y="1591734"/>
            <a:ext cx="3305175" cy="3589867"/>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342900" y="2133602"/>
            <a:ext cx="5867400" cy="6034617"/>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258483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6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6257927" y="8104719"/>
            <a:ext cx="522685" cy="93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3209927" y="1591734"/>
            <a:ext cx="3305175" cy="3589867"/>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342900" y="2133602"/>
            <a:ext cx="5867400" cy="6034617"/>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186947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7_Title_Picture_Bullet_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3209927" y="1591734"/>
            <a:ext cx="3305175" cy="3589867"/>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342900" y="2133602"/>
            <a:ext cx="5867400" cy="6034617"/>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667816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8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6257927" y="8104719"/>
            <a:ext cx="522685" cy="93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3209927" y="1591734"/>
            <a:ext cx="3305175" cy="3589867"/>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342900" y="2133602"/>
            <a:ext cx="5867400" cy="6034617"/>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554100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9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6257927" y="8104719"/>
            <a:ext cx="522685" cy="93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3209927" y="1591734"/>
            <a:ext cx="3305175" cy="3589867"/>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342900" y="2133602"/>
            <a:ext cx="5867400" cy="6034617"/>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742187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0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6257927" y="8104719"/>
            <a:ext cx="522685" cy="93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3209927" y="1591734"/>
            <a:ext cx="3305175" cy="3589867"/>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342900" y="2133602"/>
            <a:ext cx="5867400" cy="6034617"/>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25580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_no_bullet">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3829050" y="8534400"/>
            <a:ext cx="20002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endParaRPr lang="en-US" sz="1800" smtClean="0"/>
          </a:p>
        </p:txBody>
      </p:sp>
      <p:sp>
        <p:nvSpPr>
          <p:cNvPr id="5" name="Rectangle 4"/>
          <p:cNvSpPr/>
          <p:nvPr/>
        </p:nvSpPr>
        <p:spPr>
          <a:xfrm>
            <a:off x="0" y="0"/>
            <a:ext cx="6858000" cy="9144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charset="-128"/>
              <a:cs typeface="ＭＳ Ｐゴシック" charset="-128"/>
            </a:endParaRPr>
          </a:p>
        </p:txBody>
      </p:sp>
      <p:pic>
        <p:nvPicPr>
          <p:cNvPr id="6" name="Picture 7" descr="IPFCC Pinwheel Solo.psd"/>
          <p:cNvPicPr>
            <a:picLocks noChangeAspect="1"/>
          </p:cNvPicPr>
          <p:nvPr/>
        </p:nvPicPr>
        <p:blipFill>
          <a:blip r:embed="rId2">
            <a:lum contrast="14000"/>
            <a:extLst>
              <a:ext uri="{28A0092B-C50C-407E-A947-70E740481C1C}">
                <a14:useLocalDpi xmlns:a14="http://schemas.microsoft.com/office/drawing/2010/main" val="0"/>
              </a:ext>
            </a:extLst>
          </a:blip>
          <a:srcRect/>
          <a:stretch>
            <a:fillRect/>
          </a:stretch>
        </p:blipFill>
        <p:spPr bwMode="auto">
          <a:xfrm>
            <a:off x="6257927" y="8104719"/>
            <a:ext cx="522685" cy="93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276225" y="366185"/>
            <a:ext cx="6172200" cy="1648883"/>
          </a:xfrm>
          <a:prstGeom prst="rect">
            <a:avLst/>
          </a:prstGeom>
        </p:spPr>
        <p:txBody>
          <a:bodyPr/>
          <a:lstStyle>
            <a:lvl1pPr algn="l">
              <a:defRPr sz="3600" b="0">
                <a:ln>
                  <a:noFill/>
                </a:ln>
                <a:solidFill>
                  <a:srgbClr val="400080"/>
                </a:solidFill>
                <a:latin typeface="Arial"/>
                <a:cs typeface="Arial"/>
              </a:defRPr>
            </a:lvl1pPr>
          </a:lstStyle>
          <a:p>
            <a:r>
              <a:rPr lang="en-US" smtClean="0"/>
              <a:t>Click to edit Master title style</a:t>
            </a:r>
            <a:endParaRPr lang="en-US" dirty="0"/>
          </a:p>
        </p:txBody>
      </p:sp>
      <p:sp>
        <p:nvSpPr>
          <p:cNvPr id="12" name="Content Placeholder 2"/>
          <p:cNvSpPr>
            <a:spLocks noGrp="1"/>
          </p:cNvSpPr>
          <p:nvPr>
            <p:ph idx="1"/>
          </p:nvPr>
        </p:nvSpPr>
        <p:spPr>
          <a:xfrm>
            <a:off x="285750" y="2353734"/>
            <a:ext cx="6172200" cy="5323417"/>
          </a:xfrm>
          <a:prstGeom prst="rect">
            <a:avLst/>
          </a:prstGeom>
        </p:spPr>
        <p:txBody>
          <a:bodyPr/>
          <a:lstStyle>
            <a:lvl1pPr marL="0" indent="0">
              <a:buClr>
                <a:srgbClr val="5773BD"/>
              </a:buClr>
              <a:buSzPct val="90000"/>
              <a:buFontTx/>
              <a:buNone/>
              <a:defRPr sz="2400">
                <a:ln>
                  <a:noFill/>
                </a:ln>
                <a:solidFill>
                  <a:srgbClr val="000090"/>
                </a:solidFill>
              </a:defRPr>
            </a:lvl1pPr>
            <a:lvl2pPr>
              <a:buClr>
                <a:srgbClr val="5773BD"/>
              </a:buClr>
              <a:buSzPct val="90000"/>
              <a:buFont typeface="Monaco"/>
              <a:buNone/>
              <a:defRPr sz="2000">
                <a:ln>
                  <a:noFill/>
                </a:ln>
                <a:solidFill>
                  <a:srgbClr val="000090"/>
                </a:solidFill>
              </a:defRPr>
            </a:lvl2pPr>
            <a:lvl3pPr>
              <a:buClr>
                <a:srgbClr val="5773BD"/>
              </a:buClr>
              <a:buSzPct val="90000"/>
              <a:buFont typeface="Wingdings" charset="2"/>
              <a:buChar char="u"/>
              <a:defRPr sz="2000">
                <a:ln>
                  <a:noFill/>
                </a:ln>
                <a:solidFill>
                  <a:srgbClr val="000090"/>
                </a:solidFill>
              </a:defRPr>
            </a:lvl3pPr>
            <a:lvl4pPr>
              <a:buClr>
                <a:srgbClr val="5773BD"/>
              </a:buClr>
              <a:buSzPct val="125000"/>
              <a:buFont typeface="Lucida Grande"/>
              <a:buChar char="●"/>
              <a:defRPr sz="2000">
                <a:ln>
                  <a:noFill/>
                </a:ln>
                <a:solidFill>
                  <a:srgbClr val="000090"/>
                </a:solidFill>
              </a:defRPr>
            </a:lvl4pPr>
            <a:lvl5pPr>
              <a:buClr>
                <a:srgbClr val="5773BD"/>
              </a:buClr>
              <a:defRPr sz="2000">
                <a:ln>
                  <a:noFill/>
                </a:ln>
                <a:solidFill>
                  <a:srgbClr val="000090"/>
                </a:solidFill>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708221444"/>
      </p:ext>
    </p:extLst>
  </p:cSld>
  <p:clrMapOvr>
    <a:masterClrMapping/>
  </p:clrMapOvr>
  <p:hf sldNum="0"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1_Title_Picture_Bullet_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3209927" y="1591734"/>
            <a:ext cx="3305175" cy="3589867"/>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342900" y="2133602"/>
            <a:ext cx="5867400" cy="6034617"/>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053859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2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6257927" y="8104719"/>
            <a:ext cx="522685" cy="93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3209927" y="1591734"/>
            <a:ext cx="3305175" cy="3589867"/>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342900" y="2133602"/>
            <a:ext cx="5867400" cy="6034617"/>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904144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3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6257927" y="8104719"/>
            <a:ext cx="522685" cy="93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3209927" y="1591734"/>
            <a:ext cx="3305175" cy="3589867"/>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342900" y="2133602"/>
            <a:ext cx="5867400" cy="6034617"/>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287513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4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6257927" y="8104719"/>
            <a:ext cx="522685" cy="93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3209927" y="1591734"/>
            <a:ext cx="3305175" cy="3589867"/>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342900" y="2133602"/>
            <a:ext cx="5867400" cy="6034617"/>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582132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5_Title_Picture_Bullet_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3209927" y="1591734"/>
            <a:ext cx="3305175" cy="3589867"/>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342900" y="2133602"/>
            <a:ext cx="5867400" cy="6034617"/>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9680839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6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6257927" y="8104719"/>
            <a:ext cx="522685" cy="93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3209927" y="1591734"/>
            <a:ext cx="3305175" cy="3589867"/>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342900" y="2133602"/>
            <a:ext cx="5867400" cy="6034617"/>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7695570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27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6257927" y="8104719"/>
            <a:ext cx="522685" cy="93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3209927" y="1591734"/>
            <a:ext cx="3305175" cy="3589867"/>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342900" y="2133602"/>
            <a:ext cx="5867400" cy="6034617"/>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149411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28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6257927" y="8104719"/>
            <a:ext cx="522685" cy="93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3209927" y="1591734"/>
            <a:ext cx="3305175" cy="3589867"/>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342900" y="2133602"/>
            <a:ext cx="5867400" cy="6034617"/>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910002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29_Title_Picture_Bullet_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3209927" y="1591734"/>
            <a:ext cx="3305175" cy="3589867"/>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342900" y="2133602"/>
            <a:ext cx="5867400" cy="6034617"/>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3894307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30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6257927" y="8104719"/>
            <a:ext cx="522685" cy="93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3209927" y="1591734"/>
            <a:ext cx="3305175" cy="3589867"/>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342900" y="2133602"/>
            <a:ext cx="5867400" cy="6034617"/>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16703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_Slide_Pinwheel_only">
    <p:spTree>
      <p:nvGrpSpPr>
        <p:cNvPr id="1" name=""/>
        <p:cNvGrpSpPr/>
        <p:nvPr/>
      </p:nvGrpSpPr>
      <p:grpSpPr>
        <a:xfrm>
          <a:off x="0" y="0"/>
          <a:ext cx="0" cy="0"/>
          <a:chOff x="0" y="0"/>
          <a:chExt cx="0" cy="0"/>
        </a:xfrm>
      </p:grpSpPr>
      <p:sp>
        <p:nvSpPr>
          <p:cNvPr id="3" name="Text Box 7"/>
          <p:cNvSpPr txBox="1">
            <a:spLocks noChangeArrowheads="1"/>
          </p:cNvSpPr>
          <p:nvPr/>
        </p:nvSpPr>
        <p:spPr bwMode="auto">
          <a:xfrm>
            <a:off x="3829050" y="8534400"/>
            <a:ext cx="20002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endParaRPr lang="en-US" sz="1800" smtClean="0"/>
          </a:p>
        </p:txBody>
      </p:sp>
      <p:sp>
        <p:nvSpPr>
          <p:cNvPr id="4" name="Rectangle 3"/>
          <p:cNvSpPr/>
          <p:nvPr/>
        </p:nvSpPr>
        <p:spPr>
          <a:xfrm>
            <a:off x="0" y="0"/>
            <a:ext cx="6858000" cy="9144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charset="-128"/>
              <a:cs typeface="ＭＳ Ｐゴシック" charset="-128"/>
            </a:endParaRPr>
          </a:p>
        </p:txBody>
      </p:sp>
      <p:pic>
        <p:nvPicPr>
          <p:cNvPr id="5" name="Picture 8" descr="IPFCC Pinwheel Solo.psd"/>
          <p:cNvPicPr>
            <a:picLocks noChangeAspect="1"/>
          </p:cNvPicPr>
          <p:nvPr/>
        </p:nvPicPr>
        <p:blipFill>
          <a:blip r:embed="rId2">
            <a:lum contrast="14000"/>
            <a:extLst>
              <a:ext uri="{28A0092B-C50C-407E-A947-70E740481C1C}">
                <a14:useLocalDpi xmlns:a14="http://schemas.microsoft.com/office/drawing/2010/main" val="0"/>
              </a:ext>
            </a:extLst>
          </a:blip>
          <a:srcRect/>
          <a:stretch>
            <a:fillRect/>
          </a:stretch>
        </p:blipFill>
        <p:spPr bwMode="auto">
          <a:xfrm>
            <a:off x="6257927" y="8104719"/>
            <a:ext cx="522685" cy="93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342900" y="366185"/>
            <a:ext cx="6172200" cy="1369059"/>
          </a:xfrm>
          <a:prstGeom prst="rect">
            <a:avLst/>
          </a:prstGeom>
        </p:spPr>
        <p:txBody>
          <a:bodyPr/>
          <a:lstStyle>
            <a:lvl1pPr algn="l">
              <a:defRPr sz="3600" b="0">
                <a:ln>
                  <a:noFill/>
                </a:ln>
                <a:solidFill>
                  <a:srgbClr val="400080"/>
                </a:solidFill>
                <a:latin typeface="Arial"/>
                <a:cs typeface="Arial"/>
              </a:defRPr>
            </a:lvl1pPr>
          </a:lstStyle>
          <a:p>
            <a:r>
              <a:rPr lang="en-US" smtClean="0"/>
              <a:t>Click to edit Master title style</a:t>
            </a:r>
            <a:endParaRPr lang="en-US" dirty="0"/>
          </a:p>
        </p:txBody>
      </p:sp>
    </p:spTree>
    <p:extLst>
      <p:ext uri="{BB962C8B-B14F-4D97-AF65-F5344CB8AC3E}">
        <p14:creationId xmlns:p14="http://schemas.microsoft.com/office/powerpoint/2010/main" val="697904339"/>
      </p:ext>
    </p:extLst>
  </p:cSld>
  <p:clrMapOvr>
    <a:masterClrMapping/>
  </p:clrMapOvr>
  <p:hf sldNum="0"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31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6257927" y="8104719"/>
            <a:ext cx="522685" cy="93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3209927" y="1591734"/>
            <a:ext cx="3305175" cy="3589867"/>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342900" y="2133602"/>
            <a:ext cx="5867400" cy="6034617"/>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8940781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32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6257927" y="8104719"/>
            <a:ext cx="522685" cy="93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3209927" y="1591734"/>
            <a:ext cx="3305175" cy="3589867"/>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342900" y="2133602"/>
            <a:ext cx="5867400" cy="6034617"/>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1240711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33_Title_Picture_Bullet_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3209927" y="1591734"/>
            <a:ext cx="3305175" cy="3589867"/>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342900" y="2133602"/>
            <a:ext cx="5867400" cy="6034617"/>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255766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34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6257927" y="8104719"/>
            <a:ext cx="522685" cy="93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3209927" y="1591734"/>
            <a:ext cx="3305175" cy="3589867"/>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342900" y="2133602"/>
            <a:ext cx="5867400" cy="6034617"/>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4495210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35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6257927" y="8104719"/>
            <a:ext cx="522685" cy="93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3209927" y="1591734"/>
            <a:ext cx="3305175" cy="3589867"/>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342900" y="2133602"/>
            <a:ext cx="5867400" cy="6034617"/>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749658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36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6257927" y="8104719"/>
            <a:ext cx="522685" cy="93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3209927" y="1591734"/>
            <a:ext cx="3305175" cy="3589867"/>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342900" y="2133602"/>
            <a:ext cx="5867400" cy="6034617"/>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5941457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37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6257927" y="8104719"/>
            <a:ext cx="522685" cy="93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3209927" y="1591734"/>
            <a:ext cx="3305175" cy="3589867"/>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342900" y="2133602"/>
            <a:ext cx="5867400" cy="6034617"/>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8148812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38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6257927" y="8104719"/>
            <a:ext cx="522685" cy="93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3209927" y="1591734"/>
            <a:ext cx="3305175" cy="3589867"/>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342900" y="2133602"/>
            <a:ext cx="5867400" cy="6034617"/>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5942594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39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6257927" y="8104719"/>
            <a:ext cx="522685" cy="93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3209927" y="1591734"/>
            <a:ext cx="3305175" cy="3589867"/>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342900" y="2133602"/>
            <a:ext cx="5867400" cy="6034617"/>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6141275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40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6257927" y="8104719"/>
            <a:ext cx="522685" cy="93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3209927" y="1591734"/>
            <a:ext cx="3305175" cy="3589867"/>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342900" y="2133602"/>
            <a:ext cx="5867400" cy="6034617"/>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29947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Picture_Caption">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3829050" y="8534400"/>
            <a:ext cx="20002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endParaRPr lang="en-US" sz="1800" smtClean="0"/>
          </a:p>
        </p:txBody>
      </p:sp>
      <p:sp>
        <p:nvSpPr>
          <p:cNvPr id="5" name="Rectangle 4"/>
          <p:cNvSpPr/>
          <p:nvPr/>
        </p:nvSpPr>
        <p:spPr>
          <a:xfrm>
            <a:off x="0" y="0"/>
            <a:ext cx="6858000" cy="9144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charset="-128"/>
              <a:cs typeface="ＭＳ Ｐゴシック" charset="-128"/>
            </a:endParaRPr>
          </a:p>
        </p:txBody>
      </p:sp>
      <p:pic>
        <p:nvPicPr>
          <p:cNvPr id="6" name="Picture 8" descr="IPFCC Pinwheel Solo.psd"/>
          <p:cNvPicPr>
            <a:picLocks noChangeAspect="1"/>
          </p:cNvPicPr>
          <p:nvPr/>
        </p:nvPicPr>
        <p:blipFill>
          <a:blip r:embed="rId2">
            <a:lum contrast="14000"/>
            <a:extLst>
              <a:ext uri="{28A0092B-C50C-407E-A947-70E740481C1C}">
                <a14:useLocalDpi xmlns:a14="http://schemas.microsoft.com/office/drawing/2010/main" val="0"/>
              </a:ext>
            </a:extLst>
          </a:blip>
          <a:srcRect/>
          <a:stretch>
            <a:fillRect/>
          </a:stretch>
        </p:blipFill>
        <p:spPr bwMode="auto">
          <a:xfrm>
            <a:off x="6257927" y="8104719"/>
            <a:ext cx="522685" cy="93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7"/>
          <p:cNvSpPr>
            <a:spLocks noGrp="1"/>
          </p:cNvSpPr>
          <p:nvPr>
            <p:ph type="body" sz="quarter" idx="10"/>
          </p:nvPr>
        </p:nvSpPr>
        <p:spPr>
          <a:xfrm>
            <a:off x="523877" y="6959601"/>
            <a:ext cx="5305425" cy="982133"/>
          </a:xfrm>
        </p:spPr>
        <p:txBody>
          <a:bodyPr/>
          <a:lstStyle>
            <a:lvl1pPr>
              <a:buFontTx/>
              <a:buNone/>
              <a:defRPr/>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
        <p:nvSpPr>
          <p:cNvPr id="10" name="Picture Placeholder 9"/>
          <p:cNvSpPr>
            <a:spLocks noGrp="1"/>
          </p:cNvSpPr>
          <p:nvPr>
            <p:ph type="pic" sz="quarter" idx="11"/>
          </p:nvPr>
        </p:nvSpPr>
        <p:spPr>
          <a:xfrm>
            <a:off x="1400175" y="1066801"/>
            <a:ext cx="3771900" cy="5164667"/>
          </a:xfrm>
        </p:spPr>
        <p:txBody>
          <a:bodyPr/>
          <a:lstStyle>
            <a:lvl1pPr>
              <a:buFontTx/>
              <a:buNone/>
              <a:defRPr/>
            </a:lvl1pPr>
          </a:lstStyle>
          <a:p>
            <a:pPr lvl="0"/>
            <a:r>
              <a:rPr lang="en-US" noProof="0" smtClean="0"/>
              <a:t>Drag picture to placeholder or click icon to add</a:t>
            </a:r>
            <a:endParaRPr lang="en-US" noProof="0" dirty="0"/>
          </a:p>
        </p:txBody>
      </p:sp>
    </p:spTree>
    <p:extLst>
      <p:ext uri="{BB962C8B-B14F-4D97-AF65-F5344CB8AC3E}">
        <p14:creationId xmlns:p14="http://schemas.microsoft.com/office/powerpoint/2010/main" val="1644765422"/>
      </p:ext>
    </p:extLst>
  </p:cSld>
  <p:clrMapOvr>
    <a:masterClrMapping/>
  </p:clrMapOvr>
  <p:hf sldNum="0"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41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6257927" y="8104719"/>
            <a:ext cx="522685" cy="93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3209927" y="1591734"/>
            <a:ext cx="3305175" cy="3589867"/>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342900" y="2133602"/>
            <a:ext cx="5867400" cy="6034617"/>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1480921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42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6257927" y="8104719"/>
            <a:ext cx="522685" cy="93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3209927" y="1591734"/>
            <a:ext cx="3305175" cy="3589867"/>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342900" y="2133602"/>
            <a:ext cx="5867400" cy="6034617"/>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5435591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43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6257927" y="8104719"/>
            <a:ext cx="522685" cy="93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3209927" y="1591734"/>
            <a:ext cx="3305175" cy="3589867"/>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342900" y="2133602"/>
            <a:ext cx="5867400" cy="6034617"/>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7897815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44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6257927" y="8104719"/>
            <a:ext cx="522685" cy="93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3209927" y="1591734"/>
            <a:ext cx="3305175" cy="3589867"/>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342900" y="2133602"/>
            <a:ext cx="5867400" cy="6034617"/>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1653925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45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6257927" y="8104719"/>
            <a:ext cx="522685" cy="93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3209927" y="1591734"/>
            <a:ext cx="3305175" cy="3589867"/>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342900" y="2133602"/>
            <a:ext cx="5867400" cy="6034617"/>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7298848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46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6257927" y="8104719"/>
            <a:ext cx="522685" cy="93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3209927" y="1591734"/>
            <a:ext cx="3305175" cy="3589867"/>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342900" y="2133602"/>
            <a:ext cx="5867400" cy="6034617"/>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5330587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47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6257927" y="8104719"/>
            <a:ext cx="522685" cy="93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3209927" y="1591734"/>
            <a:ext cx="3305175" cy="3589867"/>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342900" y="2133602"/>
            <a:ext cx="5867400" cy="6034617"/>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6003707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48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6257927" y="8104719"/>
            <a:ext cx="522685" cy="93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3209927" y="1591734"/>
            <a:ext cx="3305175" cy="3589867"/>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342900" y="2133602"/>
            <a:ext cx="5867400" cy="6034617"/>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8636715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49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6257927" y="8104719"/>
            <a:ext cx="522685" cy="93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3209927" y="1591734"/>
            <a:ext cx="3305175" cy="3589867"/>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342900" y="2133602"/>
            <a:ext cx="5867400" cy="6034617"/>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9651346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50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6257927" y="8104719"/>
            <a:ext cx="522685" cy="93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3209927" y="1591734"/>
            <a:ext cx="3305175" cy="3589867"/>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342900" y="2133602"/>
            <a:ext cx="5867400" cy="6034617"/>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5284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492393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51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6257927" y="8104719"/>
            <a:ext cx="522685" cy="93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3209927" y="1591734"/>
            <a:ext cx="3305175" cy="3589867"/>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342900" y="2133602"/>
            <a:ext cx="5867400" cy="6034617"/>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8278560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52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6257927" y="8104719"/>
            <a:ext cx="522685" cy="93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3209927" y="1591734"/>
            <a:ext cx="3305175" cy="3589867"/>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342900" y="2133602"/>
            <a:ext cx="5867400" cy="6034617"/>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4369837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53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6257927" y="8104719"/>
            <a:ext cx="522685" cy="93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3209927" y="1591734"/>
            <a:ext cx="3305175" cy="3589867"/>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342900" y="2133602"/>
            <a:ext cx="5867400" cy="6034617"/>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5446273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54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6257927" y="8104719"/>
            <a:ext cx="522685" cy="93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3209927" y="1591734"/>
            <a:ext cx="3305175" cy="3589867"/>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342900" y="2133602"/>
            <a:ext cx="5867400" cy="6034617"/>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4941634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55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6257927" y="8104719"/>
            <a:ext cx="522685" cy="93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3209927" y="1591734"/>
            <a:ext cx="3305175" cy="3589867"/>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342900" y="2133602"/>
            <a:ext cx="5867400" cy="6034617"/>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6591889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56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6257927" y="8104719"/>
            <a:ext cx="522685" cy="93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3209927" y="1591734"/>
            <a:ext cx="3305175" cy="3589867"/>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342900" y="2133602"/>
            <a:ext cx="5867400" cy="6034617"/>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1275478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57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6257927" y="8104719"/>
            <a:ext cx="522685" cy="93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3209927" y="1591734"/>
            <a:ext cx="3305175" cy="3589867"/>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342900" y="2133602"/>
            <a:ext cx="5867400" cy="6034617"/>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0313084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58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6257927" y="8104719"/>
            <a:ext cx="522685" cy="93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3209927" y="1591734"/>
            <a:ext cx="3305175" cy="3589867"/>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342900" y="2133602"/>
            <a:ext cx="5867400" cy="6034617"/>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0152240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59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6257927" y="8104719"/>
            <a:ext cx="522685" cy="93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3209927" y="1591734"/>
            <a:ext cx="3305175" cy="3589867"/>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342900" y="2133602"/>
            <a:ext cx="5867400" cy="6034617"/>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8575802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60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6257927" y="8104719"/>
            <a:ext cx="522685" cy="93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3209927" y="1591734"/>
            <a:ext cx="3305175" cy="3589867"/>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342900" y="2133602"/>
            <a:ext cx="5867400" cy="6034617"/>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81912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_Slide_Bullet_Text">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3829050" y="8534400"/>
            <a:ext cx="20002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endParaRPr lang="en-US" sz="1800" smtClean="0"/>
          </a:p>
        </p:txBody>
      </p:sp>
      <p:sp>
        <p:nvSpPr>
          <p:cNvPr id="5" name="Rectangle 4"/>
          <p:cNvSpPr/>
          <p:nvPr/>
        </p:nvSpPr>
        <p:spPr>
          <a:xfrm>
            <a:off x="0" y="0"/>
            <a:ext cx="6858000" cy="9144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charset="-128"/>
              <a:cs typeface="ＭＳ Ｐゴシック" charset="-128"/>
            </a:endParaRPr>
          </a:p>
        </p:txBody>
      </p:sp>
      <p:pic>
        <p:nvPicPr>
          <p:cNvPr id="6" name="Picture 8" descr="IPFCC Pinwheel Solo.psd"/>
          <p:cNvPicPr>
            <a:picLocks noChangeAspect="1"/>
          </p:cNvPicPr>
          <p:nvPr/>
        </p:nvPicPr>
        <p:blipFill>
          <a:blip r:embed="rId2">
            <a:lum contrast="14000"/>
            <a:extLst>
              <a:ext uri="{28A0092B-C50C-407E-A947-70E740481C1C}">
                <a14:useLocalDpi xmlns:a14="http://schemas.microsoft.com/office/drawing/2010/main" val="0"/>
              </a:ext>
            </a:extLst>
          </a:blip>
          <a:srcRect/>
          <a:stretch>
            <a:fillRect/>
          </a:stretch>
        </p:blipFill>
        <p:spPr bwMode="auto">
          <a:xfrm>
            <a:off x="6257927" y="8104719"/>
            <a:ext cx="522685" cy="93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4"/>
          <p:cNvSpPr>
            <a:spLocks noChangeShapeType="1"/>
          </p:cNvSpPr>
          <p:nvPr/>
        </p:nvSpPr>
        <p:spPr bwMode="auto">
          <a:xfrm>
            <a:off x="342900" y="1735667"/>
            <a:ext cx="6172200"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 name="Title 1"/>
          <p:cNvSpPr>
            <a:spLocks noGrp="1"/>
          </p:cNvSpPr>
          <p:nvPr>
            <p:ph type="title"/>
          </p:nvPr>
        </p:nvSpPr>
        <p:spPr>
          <a:xfrm>
            <a:off x="342900" y="366185"/>
            <a:ext cx="6172200" cy="1369059"/>
          </a:xfrm>
          <a:prstGeom prst="rect">
            <a:avLst/>
          </a:prstGeom>
        </p:spPr>
        <p:txBody>
          <a:bodyPr/>
          <a:lstStyle>
            <a:lvl1pPr algn="l">
              <a:defRPr sz="3600" b="0">
                <a:ln>
                  <a:noFill/>
                </a:ln>
                <a:solidFill>
                  <a:srgbClr val="400080"/>
                </a:solidFill>
                <a:latin typeface="Arial"/>
                <a:cs typeface="Arial"/>
              </a:defRPr>
            </a:lvl1pPr>
          </a:lstStyle>
          <a:p>
            <a:r>
              <a:rPr lang="en-US" smtClean="0"/>
              <a:t>Click to edit Master title style</a:t>
            </a:r>
            <a:endParaRPr lang="en-US" dirty="0"/>
          </a:p>
        </p:txBody>
      </p:sp>
      <p:sp>
        <p:nvSpPr>
          <p:cNvPr id="12" name="Content Placeholder 2"/>
          <p:cNvSpPr>
            <a:spLocks noGrp="1"/>
          </p:cNvSpPr>
          <p:nvPr>
            <p:ph idx="1"/>
          </p:nvPr>
        </p:nvSpPr>
        <p:spPr>
          <a:xfrm>
            <a:off x="342900" y="2133602"/>
            <a:ext cx="6172200" cy="6034617"/>
          </a:xfrm>
          <a:prstGeom prst="rect">
            <a:avLst/>
          </a:prstGeom>
        </p:spPr>
        <p:txBody>
          <a:bodyPr/>
          <a:lstStyle>
            <a:lvl1pPr marL="342900" indent="-342900">
              <a:buClr>
                <a:schemeClr val="accent2"/>
              </a:buClr>
              <a:buSzPct val="75000"/>
              <a:buFont typeface="Wingdings" charset="2"/>
              <a:buChar char="u"/>
              <a:defRPr sz="2400">
                <a:ln>
                  <a:noFill/>
                </a:ln>
                <a:solidFill>
                  <a:srgbClr val="000090"/>
                </a:solidFill>
              </a:defRPr>
            </a:lvl1pPr>
            <a:lvl2pPr marL="800100" indent="-342900">
              <a:buClr>
                <a:schemeClr val="accent2"/>
              </a:buClr>
              <a:buSzPct val="90000"/>
              <a:buFont typeface="Courier New"/>
              <a:buChar char="o"/>
              <a:defRPr sz="2400">
                <a:ln>
                  <a:noFill/>
                </a:ln>
                <a:solidFill>
                  <a:srgbClr val="000090"/>
                </a:solidFill>
              </a:defRPr>
            </a:lvl2pPr>
            <a:lvl3pPr marL="1257300" indent="-342900">
              <a:buClr>
                <a:schemeClr val="accent2"/>
              </a:buClr>
              <a:buSzPct val="90000"/>
              <a:buFont typeface="Lucida Grande"/>
              <a:buChar char="-"/>
              <a:defRPr sz="2400">
                <a:ln>
                  <a:noFill/>
                </a:ln>
                <a:solidFill>
                  <a:srgbClr val="000090"/>
                </a:solidFill>
              </a:defRPr>
            </a:lvl3pPr>
            <a:lvl4pPr marL="1371600" indent="0">
              <a:buClr>
                <a:schemeClr val="accent2"/>
              </a:buClr>
              <a:buSzPct val="125000"/>
              <a:buFont typeface="Arial"/>
              <a:buNone/>
              <a:defRPr sz="2400">
                <a:ln>
                  <a:noFill/>
                </a:ln>
                <a:solidFill>
                  <a:srgbClr val="000090"/>
                </a:solidFill>
              </a:defRPr>
            </a:lvl4pPr>
            <a:lvl5pPr marL="1828800" indent="0">
              <a:buClr>
                <a:schemeClr val="accent2"/>
              </a:buClr>
              <a:buFont typeface="Arial"/>
              <a:buNone/>
              <a:defRPr sz="2400">
                <a:ln>
                  <a:noFill/>
                </a:ln>
                <a:solidFill>
                  <a:srgbClr val="000090"/>
                </a:solidFill>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920356676"/>
      </p:ext>
    </p:extLst>
  </p:cSld>
  <p:clrMapOvr>
    <a:masterClrMapping/>
  </p:clrMapOvr>
  <p:hf sldNum="0" hdr="0" ftr="0" dt="0"/>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61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6257927" y="8104719"/>
            <a:ext cx="522685" cy="93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3209927" y="1591734"/>
            <a:ext cx="3305175" cy="3589867"/>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342900" y="2133602"/>
            <a:ext cx="5867400" cy="6034617"/>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0444973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62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6257927" y="8104719"/>
            <a:ext cx="522685" cy="93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3209927" y="1591734"/>
            <a:ext cx="3305175" cy="3589867"/>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342900" y="2133602"/>
            <a:ext cx="5867400" cy="6034617"/>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42670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63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6257927" y="8104719"/>
            <a:ext cx="522685" cy="93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3209927" y="1591734"/>
            <a:ext cx="3305175" cy="3589867"/>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342900" y="2133602"/>
            <a:ext cx="5867400" cy="6034617"/>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0892221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64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6257927" y="8104719"/>
            <a:ext cx="522685" cy="93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3209927" y="1591734"/>
            <a:ext cx="3305175" cy="3589867"/>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342900" y="2133602"/>
            <a:ext cx="5867400" cy="6034617"/>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2802546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65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6257927" y="8104719"/>
            <a:ext cx="522685" cy="93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3209927" y="1591734"/>
            <a:ext cx="3305175" cy="3589867"/>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342900" y="2133602"/>
            <a:ext cx="5867400" cy="6034617"/>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6336422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66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6257927" y="8104719"/>
            <a:ext cx="522685" cy="93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3209927" y="1591734"/>
            <a:ext cx="3305175" cy="3589867"/>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342900" y="2133602"/>
            <a:ext cx="5867400" cy="6034617"/>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3017875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67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6257927" y="8104719"/>
            <a:ext cx="522685" cy="93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3209927" y="1591734"/>
            <a:ext cx="3305175" cy="3589867"/>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342900" y="2133602"/>
            <a:ext cx="5867400" cy="6034617"/>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6224456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68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6257927" y="8104719"/>
            <a:ext cx="522685" cy="93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3209927" y="1591734"/>
            <a:ext cx="3305175" cy="3589867"/>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342900" y="2133602"/>
            <a:ext cx="5867400" cy="6034617"/>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1246305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69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6257927" y="8104719"/>
            <a:ext cx="522685" cy="93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3209927" y="1591734"/>
            <a:ext cx="3305175" cy="3589867"/>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342900" y="2133602"/>
            <a:ext cx="5867400" cy="6034617"/>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1040982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70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6257927" y="8104719"/>
            <a:ext cx="522685" cy="93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3209927" y="1591734"/>
            <a:ext cx="3305175" cy="3589867"/>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342900" y="2133602"/>
            <a:ext cx="5867400" cy="6034617"/>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345654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0" Type="http://schemas.openxmlformats.org/officeDocument/2006/relationships/slideLayout" Target="../slideLayouts/slideLayout18.xml"/><Relationship Id="rId11" Type="http://schemas.openxmlformats.org/officeDocument/2006/relationships/slideLayout" Target="../slideLayouts/slideLayout19.xml"/><Relationship Id="rId12" Type="http://schemas.openxmlformats.org/officeDocument/2006/relationships/slideLayout" Target="../slideLayouts/slideLayout20.xml"/><Relationship Id="rId13" Type="http://schemas.openxmlformats.org/officeDocument/2006/relationships/slideLayout" Target="../slideLayouts/slideLayout21.xml"/><Relationship Id="rId14" Type="http://schemas.openxmlformats.org/officeDocument/2006/relationships/slideLayout" Target="../slideLayouts/slideLayout22.xml"/><Relationship Id="rId15" Type="http://schemas.openxmlformats.org/officeDocument/2006/relationships/slideLayout" Target="../slideLayouts/slideLayout23.xml"/><Relationship Id="rId16" Type="http://schemas.openxmlformats.org/officeDocument/2006/relationships/slideLayout" Target="../slideLayouts/slideLayout24.xml"/><Relationship Id="rId17" Type="http://schemas.openxmlformats.org/officeDocument/2006/relationships/slideLayout" Target="../slideLayouts/slideLayout25.xml"/><Relationship Id="rId18" Type="http://schemas.openxmlformats.org/officeDocument/2006/relationships/slideLayout" Target="../slideLayouts/slideLayout26.xml"/><Relationship Id="rId19" Type="http://schemas.openxmlformats.org/officeDocument/2006/relationships/slideLayout" Target="../slideLayouts/slideLayout27.xml"/><Relationship Id="rId60" Type="http://schemas.openxmlformats.org/officeDocument/2006/relationships/slideLayout" Target="../slideLayouts/slideLayout68.xml"/><Relationship Id="rId61" Type="http://schemas.openxmlformats.org/officeDocument/2006/relationships/slideLayout" Target="../slideLayouts/slideLayout69.xml"/><Relationship Id="rId62" Type="http://schemas.openxmlformats.org/officeDocument/2006/relationships/slideLayout" Target="../slideLayouts/slideLayout70.xml"/><Relationship Id="rId63" Type="http://schemas.openxmlformats.org/officeDocument/2006/relationships/slideLayout" Target="../slideLayouts/slideLayout71.xml"/><Relationship Id="rId64" Type="http://schemas.openxmlformats.org/officeDocument/2006/relationships/slideLayout" Target="../slideLayouts/slideLayout72.xml"/><Relationship Id="rId65" Type="http://schemas.openxmlformats.org/officeDocument/2006/relationships/slideLayout" Target="../slideLayouts/slideLayout73.xml"/><Relationship Id="rId66" Type="http://schemas.openxmlformats.org/officeDocument/2006/relationships/slideLayout" Target="../slideLayouts/slideLayout74.xml"/><Relationship Id="rId67" Type="http://schemas.openxmlformats.org/officeDocument/2006/relationships/slideLayout" Target="../slideLayouts/slideLayout75.xml"/><Relationship Id="rId68" Type="http://schemas.openxmlformats.org/officeDocument/2006/relationships/slideLayout" Target="../slideLayouts/slideLayout76.xml"/><Relationship Id="rId69" Type="http://schemas.openxmlformats.org/officeDocument/2006/relationships/slideLayout" Target="../slideLayouts/slideLayout77.xml"/><Relationship Id="rId120" Type="http://schemas.openxmlformats.org/officeDocument/2006/relationships/slideLayout" Target="../slideLayouts/slideLayout128.xml"/><Relationship Id="rId121" Type="http://schemas.openxmlformats.org/officeDocument/2006/relationships/slideLayout" Target="../slideLayouts/slideLayout129.xml"/><Relationship Id="rId122" Type="http://schemas.openxmlformats.org/officeDocument/2006/relationships/slideLayout" Target="../slideLayouts/slideLayout130.xml"/><Relationship Id="rId123" Type="http://schemas.openxmlformats.org/officeDocument/2006/relationships/slideLayout" Target="../slideLayouts/slideLayout131.xml"/><Relationship Id="rId124" Type="http://schemas.openxmlformats.org/officeDocument/2006/relationships/slideLayout" Target="../slideLayouts/slideLayout132.xml"/><Relationship Id="rId125" Type="http://schemas.openxmlformats.org/officeDocument/2006/relationships/slideLayout" Target="../slideLayouts/slideLayout133.xml"/><Relationship Id="rId126" Type="http://schemas.openxmlformats.org/officeDocument/2006/relationships/slideLayout" Target="../slideLayouts/slideLayout134.xml"/><Relationship Id="rId127" Type="http://schemas.openxmlformats.org/officeDocument/2006/relationships/theme" Target="../theme/theme2.xml"/><Relationship Id="rId40" Type="http://schemas.openxmlformats.org/officeDocument/2006/relationships/slideLayout" Target="../slideLayouts/slideLayout48.xml"/><Relationship Id="rId41" Type="http://schemas.openxmlformats.org/officeDocument/2006/relationships/slideLayout" Target="../slideLayouts/slideLayout49.xml"/><Relationship Id="rId42" Type="http://schemas.openxmlformats.org/officeDocument/2006/relationships/slideLayout" Target="../slideLayouts/slideLayout50.xml"/><Relationship Id="rId90" Type="http://schemas.openxmlformats.org/officeDocument/2006/relationships/slideLayout" Target="../slideLayouts/slideLayout98.xml"/><Relationship Id="rId91" Type="http://schemas.openxmlformats.org/officeDocument/2006/relationships/slideLayout" Target="../slideLayouts/slideLayout99.xml"/><Relationship Id="rId92" Type="http://schemas.openxmlformats.org/officeDocument/2006/relationships/slideLayout" Target="../slideLayouts/slideLayout100.xml"/><Relationship Id="rId93" Type="http://schemas.openxmlformats.org/officeDocument/2006/relationships/slideLayout" Target="../slideLayouts/slideLayout101.xml"/><Relationship Id="rId94" Type="http://schemas.openxmlformats.org/officeDocument/2006/relationships/slideLayout" Target="../slideLayouts/slideLayout102.xml"/><Relationship Id="rId95" Type="http://schemas.openxmlformats.org/officeDocument/2006/relationships/slideLayout" Target="../slideLayouts/slideLayout103.xml"/><Relationship Id="rId96" Type="http://schemas.openxmlformats.org/officeDocument/2006/relationships/slideLayout" Target="../slideLayouts/slideLayout104.xml"/><Relationship Id="rId101" Type="http://schemas.openxmlformats.org/officeDocument/2006/relationships/slideLayout" Target="../slideLayouts/slideLayout109.xml"/><Relationship Id="rId102" Type="http://schemas.openxmlformats.org/officeDocument/2006/relationships/slideLayout" Target="../slideLayouts/slideLayout110.xml"/><Relationship Id="rId103" Type="http://schemas.openxmlformats.org/officeDocument/2006/relationships/slideLayout" Target="../slideLayouts/slideLayout111.xml"/><Relationship Id="rId104" Type="http://schemas.openxmlformats.org/officeDocument/2006/relationships/slideLayout" Target="../slideLayouts/slideLayout112.xml"/><Relationship Id="rId105" Type="http://schemas.openxmlformats.org/officeDocument/2006/relationships/slideLayout" Target="../slideLayouts/slideLayout113.xml"/><Relationship Id="rId106" Type="http://schemas.openxmlformats.org/officeDocument/2006/relationships/slideLayout" Target="../slideLayouts/slideLayout114.xml"/><Relationship Id="rId107" Type="http://schemas.openxmlformats.org/officeDocument/2006/relationships/slideLayout" Target="../slideLayouts/slideLayout115.xml"/><Relationship Id="rId108" Type="http://schemas.openxmlformats.org/officeDocument/2006/relationships/slideLayout" Target="../slideLayouts/slideLayout116.xml"/><Relationship Id="rId109" Type="http://schemas.openxmlformats.org/officeDocument/2006/relationships/slideLayout" Target="../slideLayouts/slideLayout117.xml"/><Relationship Id="rId97" Type="http://schemas.openxmlformats.org/officeDocument/2006/relationships/slideLayout" Target="../slideLayouts/slideLayout105.xml"/><Relationship Id="rId98" Type="http://schemas.openxmlformats.org/officeDocument/2006/relationships/slideLayout" Target="../slideLayouts/slideLayout106.xml"/><Relationship Id="rId99" Type="http://schemas.openxmlformats.org/officeDocument/2006/relationships/slideLayout" Target="../slideLayouts/slideLayout107.xml"/><Relationship Id="rId43" Type="http://schemas.openxmlformats.org/officeDocument/2006/relationships/slideLayout" Target="../slideLayouts/slideLayout51.xml"/><Relationship Id="rId44" Type="http://schemas.openxmlformats.org/officeDocument/2006/relationships/slideLayout" Target="../slideLayouts/slideLayout52.xml"/><Relationship Id="rId45" Type="http://schemas.openxmlformats.org/officeDocument/2006/relationships/slideLayout" Target="../slideLayouts/slideLayout53.xml"/><Relationship Id="rId46" Type="http://schemas.openxmlformats.org/officeDocument/2006/relationships/slideLayout" Target="../slideLayouts/slideLayout54.xml"/><Relationship Id="rId47" Type="http://schemas.openxmlformats.org/officeDocument/2006/relationships/slideLayout" Target="../slideLayouts/slideLayout55.xml"/><Relationship Id="rId48" Type="http://schemas.openxmlformats.org/officeDocument/2006/relationships/slideLayout" Target="../slideLayouts/slideLayout56.xml"/><Relationship Id="rId49" Type="http://schemas.openxmlformats.org/officeDocument/2006/relationships/slideLayout" Target="../slideLayouts/slideLayout57.xml"/><Relationship Id="rId100" Type="http://schemas.openxmlformats.org/officeDocument/2006/relationships/slideLayout" Target="../slideLayouts/slideLayout108.xml"/><Relationship Id="rId20" Type="http://schemas.openxmlformats.org/officeDocument/2006/relationships/slideLayout" Target="../slideLayouts/slideLayout28.xml"/><Relationship Id="rId21" Type="http://schemas.openxmlformats.org/officeDocument/2006/relationships/slideLayout" Target="../slideLayouts/slideLayout29.xml"/><Relationship Id="rId22" Type="http://schemas.openxmlformats.org/officeDocument/2006/relationships/slideLayout" Target="../slideLayouts/slideLayout30.xml"/><Relationship Id="rId70" Type="http://schemas.openxmlformats.org/officeDocument/2006/relationships/slideLayout" Target="../slideLayouts/slideLayout78.xml"/><Relationship Id="rId71" Type="http://schemas.openxmlformats.org/officeDocument/2006/relationships/slideLayout" Target="../slideLayouts/slideLayout79.xml"/><Relationship Id="rId72" Type="http://schemas.openxmlformats.org/officeDocument/2006/relationships/slideLayout" Target="../slideLayouts/slideLayout80.xml"/><Relationship Id="rId73" Type="http://schemas.openxmlformats.org/officeDocument/2006/relationships/slideLayout" Target="../slideLayouts/slideLayout81.xml"/><Relationship Id="rId74" Type="http://schemas.openxmlformats.org/officeDocument/2006/relationships/slideLayout" Target="../slideLayouts/slideLayout82.xml"/><Relationship Id="rId75" Type="http://schemas.openxmlformats.org/officeDocument/2006/relationships/slideLayout" Target="../slideLayouts/slideLayout83.xml"/><Relationship Id="rId76" Type="http://schemas.openxmlformats.org/officeDocument/2006/relationships/slideLayout" Target="../slideLayouts/slideLayout84.xml"/><Relationship Id="rId77" Type="http://schemas.openxmlformats.org/officeDocument/2006/relationships/slideLayout" Target="../slideLayouts/slideLayout85.xml"/><Relationship Id="rId78" Type="http://schemas.openxmlformats.org/officeDocument/2006/relationships/slideLayout" Target="../slideLayouts/slideLayout86.xml"/><Relationship Id="rId79" Type="http://schemas.openxmlformats.org/officeDocument/2006/relationships/slideLayout" Target="../slideLayouts/slideLayout87.xml"/><Relationship Id="rId23" Type="http://schemas.openxmlformats.org/officeDocument/2006/relationships/slideLayout" Target="../slideLayouts/slideLayout31.xml"/><Relationship Id="rId24" Type="http://schemas.openxmlformats.org/officeDocument/2006/relationships/slideLayout" Target="../slideLayouts/slideLayout32.xml"/><Relationship Id="rId25" Type="http://schemas.openxmlformats.org/officeDocument/2006/relationships/slideLayout" Target="../slideLayouts/slideLayout33.xml"/><Relationship Id="rId26" Type="http://schemas.openxmlformats.org/officeDocument/2006/relationships/slideLayout" Target="../slideLayouts/slideLayout34.xml"/><Relationship Id="rId27" Type="http://schemas.openxmlformats.org/officeDocument/2006/relationships/slideLayout" Target="../slideLayouts/slideLayout35.xml"/><Relationship Id="rId28" Type="http://schemas.openxmlformats.org/officeDocument/2006/relationships/slideLayout" Target="../slideLayouts/slideLayout36.xml"/><Relationship Id="rId29" Type="http://schemas.openxmlformats.org/officeDocument/2006/relationships/slideLayout" Target="../slideLayouts/slideLayout37.xml"/><Relationship Id="rId1" Type="http://schemas.openxmlformats.org/officeDocument/2006/relationships/slideLayout" Target="../slideLayouts/slideLayout9.xml"/><Relationship Id="rId2" Type="http://schemas.openxmlformats.org/officeDocument/2006/relationships/slideLayout" Target="../slideLayouts/slideLayout10.xml"/><Relationship Id="rId3" Type="http://schemas.openxmlformats.org/officeDocument/2006/relationships/slideLayout" Target="../slideLayouts/slideLayout11.xml"/><Relationship Id="rId4" Type="http://schemas.openxmlformats.org/officeDocument/2006/relationships/slideLayout" Target="../slideLayouts/slideLayout12.xml"/><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 Id="rId9" Type="http://schemas.openxmlformats.org/officeDocument/2006/relationships/slideLayout" Target="../slideLayouts/slideLayout17.xml"/><Relationship Id="rId50" Type="http://schemas.openxmlformats.org/officeDocument/2006/relationships/slideLayout" Target="../slideLayouts/slideLayout58.xml"/><Relationship Id="rId51" Type="http://schemas.openxmlformats.org/officeDocument/2006/relationships/slideLayout" Target="../slideLayouts/slideLayout59.xml"/><Relationship Id="rId52" Type="http://schemas.openxmlformats.org/officeDocument/2006/relationships/slideLayout" Target="../slideLayouts/slideLayout60.xml"/><Relationship Id="rId53" Type="http://schemas.openxmlformats.org/officeDocument/2006/relationships/slideLayout" Target="../slideLayouts/slideLayout61.xml"/><Relationship Id="rId54" Type="http://schemas.openxmlformats.org/officeDocument/2006/relationships/slideLayout" Target="../slideLayouts/slideLayout62.xml"/><Relationship Id="rId55" Type="http://schemas.openxmlformats.org/officeDocument/2006/relationships/slideLayout" Target="../slideLayouts/slideLayout63.xml"/><Relationship Id="rId56" Type="http://schemas.openxmlformats.org/officeDocument/2006/relationships/slideLayout" Target="../slideLayouts/slideLayout64.xml"/><Relationship Id="rId57" Type="http://schemas.openxmlformats.org/officeDocument/2006/relationships/slideLayout" Target="../slideLayouts/slideLayout65.xml"/><Relationship Id="rId58" Type="http://schemas.openxmlformats.org/officeDocument/2006/relationships/slideLayout" Target="../slideLayouts/slideLayout66.xml"/><Relationship Id="rId59" Type="http://schemas.openxmlformats.org/officeDocument/2006/relationships/slideLayout" Target="../slideLayouts/slideLayout67.xml"/><Relationship Id="rId110" Type="http://schemas.openxmlformats.org/officeDocument/2006/relationships/slideLayout" Target="../slideLayouts/slideLayout118.xml"/><Relationship Id="rId111" Type="http://schemas.openxmlformats.org/officeDocument/2006/relationships/slideLayout" Target="../slideLayouts/slideLayout119.xml"/><Relationship Id="rId112" Type="http://schemas.openxmlformats.org/officeDocument/2006/relationships/slideLayout" Target="../slideLayouts/slideLayout120.xml"/><Relationship Id="rId113" Type="http://schemas.openxmlformats.org/officeDocument/2006/relationships/slideLayout" Target="../slideLayouts/slideLayout121.xml"/><Relationship Id="rId114" Type="http://schemas.openxmlformats.org/officeDocument/2006/relationships/slideLayout" Target="../slideLayouts/slideLayout122.xml"/><Relationship Id="rId115" Type="http://schemas.openxmlformats.org/officeDocument/2006/relationships/slideLayout" Target="../slideLayouts/slideLayout123.xml"/><Relationship Id="rId116" Type="http://schemas.openxmlformats.org/officeDocument/2006/relationships/slideLayout" Target="../slideLayouts/slideLayout124.xml"/><Relationship Id="rId117" Type="http://schemas.openxmlformats.org/officeDocument/2006/relationships/slideLayout" Target="../slideLayouts/slideLayout125.xml"/><Relationship Id="rId118" Type="http://schemas.openxmlformats.org/officeDocument/2006/relationships/slideLayout" Target="../slideLayouts/slideLayout126.xml"/><Relationship Id="rId119" Type="http://schemas.openxmlformats.org/officeDocument/2006/relationships/slideLayout" Target="../slideLayouts/slideLayout127.xml"/><Relationship Id="rId30" Type="http://schemas.openxmlformats.org/officeDocument/2006/relationships/slideLayout" Target="../slideLayouts/slideLayout38.xml"/><Relationship Id="rId31" Type="http://schemas.openxmlformats.org/officeDocument/2006/relationships/slideLayout" Target="../slideLayouts/slideLayout39.xml"/><Relationship Id="rId32" Type="http://schemas.openxmlformats.org/officeDocument/2006/relationships/slideLayout" Target="../slideLayouts/slideLayout40.xml"/><Relationship Id="rId33" Type="http://schemas.openxmlformats.org/officeDocument/2006/relationships/slideLayout" Target="../slideLayouts/slideLayout41.xml"/><Relationship Id="rId34" Type="http://schemas.openxmlformats.org/officeDocument/2006/relationships/slideLayout" Target="../slideLayouts/slideLayout42.xml"/><Relationship Id="rId35" Type="http://schemas.openxmlformats.org/officeDocument/2006/relationships/slideLayout" Target="../slideLayouts/slideLayout43.xml"/><Relationship Id="rId36" Type="http://schemas.openxmlformats.org/officeDocument/2006/relationships/slideLayout" Target="../slideLayouts/slideLayout44.xml"/><Relationship Id="rId37" Type="http://schemas.openxmlformats.org/officeDocument/2006/relationships/slideLayout" Target="../slideLayouts/slideLayout45.xml"/><Relationship Id="rId38" Type="http://schemas.openxmlformats.org/officeDocument/2006/relationships/slideLayout" Target="../slideLayouts/slideLayout46.xml"/><Relationship Id="rId39" Type="http://schemas.openxmlformats.org/officeDocument/2006/relationships/slideLayout" Target="../slideLayouts/slideLayout47.xml"/><Relationship Id="rId80" Type="http://schemas.openxmlformats.org/officeDocument/2006/relationships/slideLayout" Target="../slideLayouts/slideLayout88.xml"/><Relationship Id="rId81" Type="http://schemas.openxmlformats.org/officeDocument/2006/relationships/slideLayout" Target="../slideLayouts/slideLayout89.xml"/><Relationship Id="rId82" Type="http://schemas.openxmlformats.org/officeDocument/2006/relationships/slideLayout" Target="../slideLayouts/slideLayout90.xml"/><Relationship Id="rId83" Type="http://schemas.openxmlformats.org/officeDocument/2006/relationships/slideLayout" Target="../slideLayouts/slideLayout91.xml"/><Relationship Id="rId84" Type="http://schemas.openxmlformats.org/officeDocument/2006/relationships/slideLayout" Target="../slideLayouts/slideLayout92.xml"/><Relationship Id="rId85" Type="http://schemas.openxmlformats.org/officeDocument/2006/relationships/slideLayout" Target="../slideLayouts/slideLayout93.xml"/><Relationship Id="rId86" Type="http://schemas.openxmlformats.org/officeDocument/2006/relationships/slideLayout" Target="../slideLayouts/slideLayout94.xml"/><Relationship Id="rId87" Type="http://schemas.openxmlformats.org/officeDocument/2006/relationships/slideLayout" Target="../slideLayouts/slideLayout95.xml"/><Relationship Id="rId88" Type="http://schemas.openxmlformats.org/officeDocument/2006/relationships/slideLayout" Target="../slideLayouts/slideLayout96.xml"/><Relationship Id="rId89" Type="http://schemas.openxmlformats.org/officeDocument/2006/relationships/slideLayout" Target="../slideLayouts/slideLayout97.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145.xml"/><Relationship Id="rId12" Type="http://schemas.openxmlformats.org/officeDocument/2006/relationships/theme" Target="../theme/theme3.xml"/><Relationship Id="rId1" Type="http://schemas.openxmlformats.org/officeDocument/2006/relationships/slideLayout" Target="../slideLayouts/slideLayout135.xml"/><Relationship Id="rId2" Type="http://schemas.openxmlformats.org/officeDocument/2006/relationships/slideLayout" Target="../slideLayouts/slideLayout136.xml"/><Relationship Id="rId3" Type="http://schemas.openxmlformats.org/officeDocument/2006/relationships/slideLayout" Target="../slideLayouts/slideLayout137.xml"/><Relationship Id="rId4" Type="http://schemas.openxmlformats.org/officeDocument/2006/relationships/slideLayout" Target="../slideLayouts/slideLayout138.xml"/><Relationship Id="rId5" Type="http://schemas.openxmlformats.org/officeDocument/2006/relationships/slideLayout" Target="../slideLayouts/slideLayout139.xml"/><Relationship Id="rId6" Type="http://schemas.openxmlformats.org/officeDocument/2006/relationships/slideLayout" Target="../slideLayouts/slideLayout140.xml"/><Relationship Id="rId7" Type="http://schemas.openxmlformats.org/officeDocument/2006/relationships/slideLayout" Target="../slideLayouts/slideLayout141.xml"/><Relationship Id="rId8" Type="http://schemas.openxmlformats.org/officeDocument/2006/relationships/slideLayout" Target="../slideLayouts/slideLayout142.xml"/><Relationship Id="rId9" Type="http://schemas.openxmlformats.org/officeDocument/2006/relationships/slideLayout" Target="../slideLayouts/slideLayout143.xml"/><Relationship Id="rId10" Type="http://schemas.openxmlformats.org/officeDocument/2006/relationships/slideLayout" Target="../slideLayouts/slideLayout1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42900" y="366186"/>
            <a:ext cx="6172200" cy="1339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Text Placeholder 2"/>
          <p:cNvSpPr>
            <a:spLocks noGrp="1"/>
          </p:cNvSpPr>
          <p:nvPr>
            <p:ph type="body" idx="1"/>
          </p:nvPr>
        </p:nvSpPr>
        <p:spPr bwMode="auto">
          <a:xfrm>
            <a:off x="342900" y="2133602"/>
            <a:ext cx="6172200" cy="6034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028" name="Line 4"/>
          <p:cNvSpPr>
            <a:spLocks noChangeShapeType="1"/>
          </p:cNvSpPr>
          <p:nvPr/>
        </p:nvSpPr>
        <p:spPr bwMode="auto">
          <a:xfrm>
            <a:off x="342900" y="1706033"/>
            <a:ext cx="6172200"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 name="Picture 4" descr="IPFCC Pinwheel Solo.psd"/>
          <p:cNvPicPr>
            <a:picLocks noChangeAspect="1"/>
          </p:cNvPicPr>
          <p:nvPr/>
        </p:nvPicPr>
        <p:blipFill>
          <a:blip r:embed="rId10">
            <a:lum contrast="14000"/>
            <a:extLst>
              <a:ext uri="{28A0092B-C50C-407E-A947-70E740481C1C}">
                <a14:useLocalDpi xmlns:a14="http://schemas.microsoft.com/office/drawing/2010/main" val="0"/>
              </a:ext>
            </a:extLst>
          </a:blip>
          <a:srcRect/>
          <a:stretch>
            <a:fillRect/>
          </a:stretch>
        </p:blipFill>
        <p:spPr bwMode="auto">
          <a:xfrm>
            <a:off x="6257927" y="8104719"/>
            <a:ext cx="522685" cy="93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045" r:id="rId1"/>
    <p:sldLayoutId id="2147486046" r:id="rId2"/>
    <p:sldLayoutId id="2147486047" r:id="rId3"/>
    <p:sldLayoutId id="2147486048" r:id="rId4"/>
    <p:sldLayoutId id="2147486049" r:id="rId5"/>
    <p:sldLayoutId id="2147486050" r:id="rId6"/>
    <p:sldLayoutId id="2147486051" r:id="rId7"/>
    <p:sldLayoutId id="2147486052" r:id="rId8"/>
  </p:sldLayoutIdLst>
  <p:hf sldNum="0" hdr="0" ftr="0" dt="0"/>
  <p:txStyles>
    <p:titleStyle>
      <a:lvl1pPr algn="l" defTabSz="457200" rtl="0" eaLnBrk="1" fontAlgn="base" hangingPunct="1">
        <a:lnSpc>
          <a:spcPct val="85000"/>
        </a:lnSpc>
        <a:spcBef>
          <a:spcPct val="0"/>
        </a:spcBef>
        <a:spcAft>
          <a:spcPct val="0"/>
        </a:spcAft>
        <a:defRPr sz="3600" kern="1200">
          <a:solidFill>
            <a:srgbClr val="400080"/>
          </a:solidFill>
          <a:latin typeface="+mj-lt"/>
          <a:ea typeface="ＭＳ Ｐゴシック" charset="-128"/>
          <a:cs typeface="ＭＳ Ｐゴシック" charset="-128"/>
        </a:defRPr>
      </a:lvl1pPr>
      <a:lvl2pPr algn="l" defTabSz="457200" rtl="0" eaLnBrk="1" fontAlgn="base" hangingPunct="1">
        <a:lnSpc>
          <a:spcPct val="85000"/>
        </a:lnSpc>
        <a:spcBef>
          <a:spcPct val="0"/>
        </a:spcBef>
        <a:spcAft>
          <a:spcPct val="0"/>
        </a:spcAft>
        <a:defRPr sz="3600">
          <a:solidFill>
            <a:srgbClr val="400080"/>
          </a:solidFill>
          <a:latin typeface="Arial" pitchFamily="80" charset="0"/>
          <a:ea typeface="ＭＳ Ｐゴシック" charset="-128"/>
          <a:cs typeface="ＭＳ Ｐゴシック" charset="-128"/>
        </a:defRPr>
      </a:lvl2pPr>
      <a:lvl3pPr algn="l" defTabSz="457200" rtl="0" eaLnBrk="1" fontAlgn="base" hangingPunct="1">
        <a:lnSpc>
          <a:spcPct val="85000"/>
        </a:lnSpc>
        <a:spcBef>
          <a:spcPct val="0"/>
        </a:spcBef>
        <a:spcAft>
          <a:spcPct val="0"/>
        </a:spcAft>
        <a:defRPr sz="3600">
          <a:solidFill>
            <a:srgbClr val="400080"/>
          </a:solidFill>
          <a:latin typeface="Arial" pitchFamily="80" charset="0"/>
          <a:ea typeface="ＭＳ Ｐゴシック" charset="-128"/>
          <a:cs typeface="ＭＳ Ｐゴシック" charset="-128"/>
        </a:defRPr>
      </a:lvl3pPr>
      <a:lvl4pPr algn="l" defTabSz="457200" rtl="0" eaLnBrk="1" fontAlgn="base" hangingPunct="1">
        <a:lnSpc>
          <a:spcPct val="85000"/>
        </a:lnSpc>
        <a:spcBef>
          <a:spcPct val="0"/>
        </a:spcBef>
        <a:spcAft>
          <a:spcPct val="0"/>
        </a:spcAft>
        <a:defRPr sz="3600">
          <a:solidFill>
            <a:srgbClr val="400080"/>
          </a:solidFill>
          <a:latin typeface="Arial" pitchFamily="80" charset="0"/>
          <a:ea typeface="ＭＳ Ｐゴシック" charset="-128"/>
          <a:cs typeface="ＭＳ Ｐゴシック" charset="-128"/>
        </a:defRPr>
      </a:lvl4pPr>
      <a:lvl5pPr algn="l" defTabSz="457200" rtl="0" eaLnBrk="1" fontAlgn="base" hangingPunct="1">
        <a:lnSpc>
          <a:spcPct val="85000"/>
        </a:lnSpc>
        <a:spcBef>
          <a:spcPct val="0"/>
        </a:spcBef>
        <a:spcAft>
          <a:spcPct val="0"/>
        </a:spcAft>
        <a:defRPr sz="3600">
          <a:solidFill>
            <a:srgbClr val="400080"/>
          </a:solidFill>
          <a:latin typeface="Arial" pitchFamily="80"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1" fontAlgn="base" hangingPunct="1">
        <a:lnSpc>
          <a:spcPct val="85000"/>
        </a:lnSpc>
        <a:spcBef>
          <a:spcPct val="20000"/>
        </a:spcBef>
        <a:spcAft>
          <a:spcPct val="0"/>
        </a:spcAft>
        <a:buClr>
          <a:schemeClr val="accent2"/>
        </a:buClr>
        <a:buSzPct val="75000"/>
        <a:buFont typeface="Wingdings" charset="0"/>
        <a:buChar char="u"/>
        <a:defRPr lang="en-US" sz="2400" kern="1200" dirty="0">
          <a:solidFill>
            <a:srgbClr val="000090"/>
          </a:solidFill>
          <a:latin typeface="+mn-lt"/>
          <a:ea typeface="ＭＳ Ｐゴシック" charset="-128"/>
          <a:cs typeface="ＭＳ Ｐゴシック" charset="-128"/>
        </a:defRPr>
      </a:lvl1pPr>
      <a:lvl2pPr marL="800100" indent="-342900" algn="l" defTabSz="457200" rtl="0" eaLnBrk="1" fontAlgn="base" hangingPunct="1">
        <a:lnSpc>
          <a:spcPct val="85000"/>
        </a:lnSpc>
        <a:spcBef>
          <a:spcPct val="20000"/>
        </a:spcBef>
        <a:spcAft>
          <a:spcPct val="0"/>
        </a:spcAft>
        <a:buClr>
          <a:schemeClr val="accent2"/>
        </a:buClr>
        <a:buSzPct val="90000"/>
        <a:buFont typeface="Courier New" charset="0"/>
        <a:buChar char="o"/>
        <a:defRPr sz="2400" kern="1200">
          <a:solidFill>
            <a:srgbClr val="000090"/>
          </a:solidFill>
          <a:latin typeface="+mn-lt"/>
          <a:ea typeface="ＭＳ Ｐゴシック" charset="-128"/>
          <a:cs typeface="+mn-cs"/>
        </a:defRPr>
      </a:lvl2pPr>
      <a:lvl3pPr marL="1257300" indent="-342900" algn="l" defTabSz="457200" rtl="0" eaLnBrk="1" fontAlgn="base" hangingPunct="1">
        <a:lnSpc>
          <a:spcPct val="85000"/>
        </a:lnSpc>
        <a:spcBef>
          <a:spcPct val="20000"/>
        </a:spcBef>
        <a:spcAft>
          <a:spcPct val="0"/>
        </a:spcAft>
        <a:buClr>
          <a:schemeClr val="accent2"/>
        </a:buClr>
        <a:buSzPct val="90000"/>
        <a:buFont typeface="Lucida Grande" charset="0"/>
        <a:buChar char="-"/>
        <a:defRPr sz="2400" kern="1200">
          <a:solidFill>
            <a:srgbClr val="000090"/>
          </a:solidFill>
          <a:latin typeface="+mn-lt"/>
          <a:ea typeface="ＭＳ Ｐゴシック" charset="-128"/>
          <a:cs typeface="Geneva" pitchFamily="80" charset="-128"/>
        </a:defRPr>
      </a:lvl3pPr>
      <a:lvl4pPr marL="1714500" indent="-342900" algn="l" defTabSz="457200" rtl="0" eaLnBrk="1" fontAlgn="base" hangingPunct="1">
        <a:lnSpc>
          <a:spcPct val="85000"/>
        </a:lnSpc>
        <a:spcBef>
          <a:spcPct val="20000"/>
        </a:spcBef>
        <a:spcAft>
          <a:spcPct val="0"/>
        </a:spcAft>
        <a:buClr>
          <a:schemeClr val="accent2"/>
        </a:buClr>
        <a:buSzPct val="115000"/>
        <a:buFont typeface="Arial" charset="0"/>
        <a:buChar char="•"/>
        <a:defRPr sz="2400" kern="1200">
          <a:solidFill>
            <a:srgbClr val="000090"/>
          </a:solidFill>
          <a:latin typeface="+mn-lt"/>
          <a:ea typeface="ＭＳ Ｐゴシック" charset="0"/>
          <a:cs typeface="Geneva" charset="0"/>
        </a:defRPr>
      </a:lvl4pPr>
      <a:lvl5pPr marL="2171700" indent="-342900" algn="l" defTabSz="457200" rtl="0" eaLnBrk="1" fontAlgn="base" hangingPunct="1">
        <a:lnSpc>
          <a:spcPct val="85000"/>
        </a:lnSpc>
        <a:spcBef>
          <a:spcPct val="20000"/>
        </a:spcBef>
        <a:spcAft>
          <a:spcPct val="0"/>
        </a:spcAft>
        <a:buClr>
          <a:schemeClr val="accent2"/>
        </a:buClr>
        <a:buSzPct val="75000"/>
        <a:buFont typeface="Arial" charset="0"/>
        <a:buChar char="•"/>
        <a:defRPr sz="2400" kern="1200">
          <a:solidFill>
            <a:srgbClr val="000090"/>
          </a:solidFill>
          <a:latin typeface="+mn-lt"/>
          <a:ea typeface="ＭＳ Ｐゴシック" charset="-128"/>
          <a:cs typeface="ＭＳ Ｐゴシック"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42900" y="366186"/>
            <a:ext cx="6172200" cy="1339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Text Placeholder 2"/>
          <p:cNvSpPr>
            <a:spLocks noGrp="1"/>
          </p:cNvSpPr>
          <p:nvPr>
            <p:ph type="body" idx="1"/>
          </p:nvPr>
        </p:nvSpPr>
        <p:spPr bwMode="auto">
          <a:xfrm>
            <a:off x="342900" y="2133602"/>
            <a:ext cx="6172200" cy="6034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028" name="Line 4"/>
          <p:cNvSpPr>
            <a:spLocks noChangeShapeType="1"/>
          </p:cNvSpPr>
          <p:nvPr/>
        </p:nvSpPr>
        <p:spPr bwMode="auto">
          <a:xfrm>
            <a:off x="342900" y="1706033"/>
            <a:ext cx="6172200"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6054" r:id="rId1"/>
    <p:sldLayoutId id="2147486055" r:id="rId2"/>
    <p:sldLayoutId id="2147486056" r:id="rId3"/>
    <p:sldLayoutId id="2147486057" r:id="rId4"/>
    <p:sldLayoutId id="2147486058" r:id="rId5"/>
    <p:sldLayoutId id="2147486059" r:id="rId6"/>
    <p:sldLayoutId id="2147486060" r:id="rId7"/>
    <p:sldLayoutId id="2147486061" r:id="rId8"/>
    <p:sldLayoutId id="2147486062" r:id="rId9"/>
    <p:sldLayoutId id="2147485935" r:id="rId10"/>
    <p:sldLayoutId id="2147485936" r:id="rId11"/>
    <p:sldLayoutId id="2147485937" r:id="rId12"/>
    <p:sldLayoutId id="2147485938" r:id="rId13"/>
    <p:sldLayoutId id="2147485939" r:id="rId14"/>
    <p:sldLayoutId id="2147485940" r:id="rId15"/>
    <p:sldLayoutId id="2147485941" r:id="rId16"/>
    <p:sldLayoutId id="2147485942" r:id="rId17"/>
    <p:sldLayoutId id="2147485943" r:id="rId18"/>
    <p:sldLayoutId id="2147485944" r:id="rId19"/>
    <p:sldLayoutId id="2147485945" r:id="rId20"/>
    <p:sldLayoutId id="2147485898" r:id="rId21"/>
    <p:sldLayoutId id="2147485947" r:id="rId22"/>
    <p:sldLayoutId id="2147485899" r:id="rId23"/>
    <p:sldLayoutId id="2147485948" r:id="rId24"/>
    <p:sldLayoutId id="2147485900" r:id="rId25"/>
    <p:sldLayoutId id="2147485949" r:id="rId26"/>
    <p:sldLayoutId id="2147485950" r:id="rId27"/>
    <p:sldLayoutId id="2147485901" r:id="rId28"/>
    <p:sldLayoutId id="2147485951" r:id="rId29"/>
    <p:sldLayoutId id="2147485952" r:id="rId30"/>
    <p:sldLayoutId id="2147485953" r:id="rId31"/>
    <p:sldLayoutId id="2147485954" r:id="rId32"/>
    <p:sldLayoutId id="2147485955" r:id="rId33"/>
    <p:sldLayoutId id="2147485902" r:id="rId34"/>
    <p:sldLayoutId id="2147485956" r:id="rId35"/>
    <p:sldLayoutId id="2147485957" r:id="rId36"/>
    <p:sldLayoutId id="2147485958" r:id="rId37"/>
    <p:sldLayoutId id="2147485903" r:id="rId38"/>
    <p:sldLayoutId id="2147485959" r:id="rId39"/>
    <p:sldLayoutId id="2147485960" r:id="rId40"/>
    <p:sldLayoutId id="2147485961" r:id="rId41"/>
    <p:sldLayoutId id="2147485904" r:id="rId42"/>
    <p:sldLayoutId id="2147485962" r:id="rId43"/>
    <p:sldLayoutId id="2147485963" r:id="rId44"/>
    <p:sldLayoutId id="2147485964" r:id="rId45"/>
    <p:sldLayoutId id="2147485905" r:id="rId46"/>
    <p:sldLayoutId id="2147485965" r:id="rId47"/>
    <p:sldLayoutId id="2147485966" r:id="rId48"/>
    <p:sldLayoutId id="2147485967" r:id="rId49"/>
    <p:sldLayoutId id="2147485906" r:id="rId50"/>
    <p:sldLayoutId id="2147485968" r:id="rId51"/>
    <p:sldLayoutId id="2147485969" r:id="rId52"/>
    <p:sldLayoutId id="2147485970" r:id="rId53"/>
    <p:sldLayoutId id="2147485907" r:id="rId54"/>
    <p:sldLayoutId id="2147485971" r:id="rId55"/>
    <p:sldLayoutId id="2147485972" r:id="rId56"/>
    <p:sldLayoutId id="2147485973" r:id="rId57"/>
    <p:sldLayoutId id="2147485974" r:id="rId58"/>
    <p:sldLayoutId id="2147485975" r:id="rId59"/>
    <p:sldLayoutId id="2147485976" r:id="rId60"/>
    <p:sldLayoutId id="2147485977" r:id="rId61"/>
    <p:sldLayoutId id="2147485978" r:id="rId62"/>
    <p:sldLayoutId id="2147485979" r:id="rId63"/>
    <p:sldLayoutId id="2147485980" r:id="rId64"/>
    <p:sldLayoutId id="2147485981" r:id="rId65"/>
    <p:sldLayoutId id="2147485982" r:id="rId66"/>
    <p:sldLayoutId id="2147485983" r:id="rId67"/>
    <p:sldLayoutId id="2147485984" r:id="rId68"/>
    <p:sldLayoutId id="2147485985" r:id="rId69"/>
    <p:sldLayoutId id="2147485986" r:id="rId70"/>
    <p:sldLayoutId id="2147485987" r:id="rId71"/>
    <p:sldLayoutId id="2147485988" r:id="rId72"/>
    <p:sldLayoutId id="2147485989" r:id="rId73"/>
    <p:sldLayoutId id="2147485990" r:id="rId74"/>
    <p:sldLayoutId id="2147485991" r:id="rId75"/>
    <p:sldLayoutId id="2147485992" r:id="rId76"/>
    <p:sldLayoutId id="2147485993" r:id="rId77"/>
    <p:sldLayoutId id="2147485994" r:id="rId78"/>
    <p:sldLayoutId id="2147485995" r:id="rId79"/>
    <p:sldLayoutId id="2147485996" r:id="rId80"/>
    <p:sldLayoutId id="2147485997" r:id="rId81"/>
    <p:sldLayoutId id="2147485998" r:id="rId82"/>
    <p:sldLayoutId id="2147485999" r:id="rId83"/>
    <p:sldLayoutId id="2147486000" r:id="rId84"/>
    <p:sldLayoutId id="2147486001" r:id="rId85"/>
    <p:sldLayoutId id="2147486002" r:id="rId86"/>
    <p:sldLayoutId id="2147486003" r:id="rId87"/>
    <p:sldLayoutId id="2147486004" r:id="rId88"/>
    <p:sldLayoutId id="2147486005" r:id="rId89"/>
    <p:sldLayoutId id="2147486006" r:id="rId90"/>
    <p:sldLayoutId id="2147486007" r:id="rId91"/>
    <p:sldLayoutId id="2147486008" r:id="rId92"/>
    <p:sldLayoutId id="2147486009" r:id="rId93"/>
    <p:sldLayoutId id="2147486010" r:id="rId94"/>
    <p:sldLayoutId id="2147486011" r:id="rId95"/>
    <p:sldLayoutId id="2147486012" r:id="rId96"/>
    <p:sldLayoutId id="2147486013" r:id="rId97"/>
    <p:sldLayoutId id="2147486014" r:id="rId98"/>
    <p:sldLayoutId id="2147486015" r:id="rId99"/>
    <p:sldLayoutId id="2147486016" r:id="rId100"/>
    <p:sldLayoutId id="2147486017" r:id="rId101"/>
    <p:sldLayoutId id="2147486018" r:id="rId102"/>
    <p:sldLayoutId id="2147486019" r:id="rId103"/>
    <p:sldLayoutId id="2147486020" r:id="rId104"/>
    <p:sldLayoutId id="2147486021" r:id="rId105"/>
    <p:sldLayoutId id="2147486022" r:id="rId106"/>
    <p:sldLayoutId id="2147486023" r:id="rId107"/>
    <p:sldLayoutId id="2147486024" r:id="rId108"/>
    <p:sldLayoutId id="2147486025" r:id="rId109"/>
    <p:sldLayoutId id="2147486026" r:id="rId110"/>
    <p:sldLayoutId id="2147486027" r:id="rId111"/>
    <p:sldLayoutId id="2147486028" r:id="rId112"/>
    <p:sldLayoutId id="2147486029" r:id="rId113"/>
    <p:sldLayoutId id="2147486030" r:id="rId114"/>
    <p:sldLayoutId id="2147486031" r:id="rId115"/>
    <p:sldLayoutId id="2147486032" r:id="rId116"/>
    <p:sldLayoutId id="2147486033" r:id="rId117"/>
    <p:sldLayoutId id="2147486034" r:id="rId118"/>
    <p:sldLayoutId id="2147486035" r:id="rId119"/>
    <p:sldLayoutId id="2147486036" r:id="rId120"/>
    <p:sldLayoutId id="2147486037" r:id="rId121"/>
    <p:sldLayoutId id="2147486038" r:id="rId122"/>
    <p:sldLayoutId id="2147486039" r:id="rId123"/>
    <p:sldLayoutId id="2147486040" r:id="rId124"/>
    <p:sldLayoutId id="2147486041" r:id="rId125"/>
    <p:sldLayoutId id="2147486063" r:id="rId126"/>
  </p:sldLayoutIdLst>
  <p:hf sldNum="0" hdr="0" ftr="0" dt="0"/>
  <p:txStyles>
    <p:titleStyle>
      <a:lvl1pPr algn="l" defTabSz="457200" rtl="0" eaLnBrk="1" fontAlgn="base" hangingPunct="1">
        <a:lnSpc>
          <a:spcPct val="85000"/>
        </a:lnSpc>
        <a:spcBef>
          <a:spcPct val="0"/>
        </a:spcBef>
        <a:spcAft>
          <a:spcPct val="0"/>
        </a:spcAft>
        <a:defRPr sz="3600" kern="1200">
          <a:solidFill>
            <a:srgbClr val="400080"/>
          </a:solidFill>
          <a:latin typeface="+mj-lt"/>
          <a:ea typeface="ＭＳ Ｐゴシック" charset="-128"/>
          <a:cs typeface="ＭＳ Ｐゴシック" charset="-128"/>
        </a:defRPr>
      </a:lvl1pPr>
      <a:lvl2pPr algn="l" defTabSz="457200" rtl="0" eaLnBrk="1" fontAlgn="base" hangingPunct="1">
        <a:lnSpc>
          <a:spcPct val="85000"/>
        </a:lnSpc>
        <a:spcBef>
          <a:spcPct val="0"/>
        </a:spcBef>
        <a:spcAft>
          <a:spcPct val="0"/>
        </a:spcAft>
        <a:defRPr sz="3600">
          <a:solidFill>
            <a:srgbClr val="400080"/>
          </a:solidFill>
          <a:latin typeface="Arial" pitchFamily="80" charset="0"/>
          <a:ea typeface="ＭＳ Ｐゴシック" charset="-128"/>
          <a:cs typeface="ＭＳ Ｐゴシック" charset="-128"/>
        </a:defRPr>
      </a:lvl2pPr>
      <a:lvl3pPr algn="l" defTabSz="457200" rtl="0" eaLnBrk="1" fontAlgn="base" hangingPunct="1">
        <a:lnSpc>
          <a:spcPct val="85000"/>
        </a:lnSpc>
        <a:spcBef>
          <a:spcPct val="0"/>
        </a:spcBef>
        <a:spcAft>
          <a:spcPct val="0"/>
        </a:spcAft>
        <a:defRPr sz="3600">
          <a:solidFill>
            <a:srgbClr val="400080"/>
          </a:solidFill>
          <a:latin typeface="Arial" pitchFamily="80" charset="0"/>
          <a:ea typeface="ＭＳ Ｐゴシック" charset="-128"/>
          <a:cs typeface="ＭＳ Ｐゴシック" charset="-128"/>
        </a:defRPr>
      </a:lvl3pPr>
      <a:lvl4pPr algn="l" defTabSz="457200" rtl="0" eaLnBrk="1" fontAlgn="base" hangingPunct="1">
        <a:lnSpc>
          <a:spcPct val="85000"/>
        </a:lnSpc>
        <a:spcBef>
          <a:spcPct val="0"/>
        </a:spcBef>
        <a:spcAft>
          <a:spcPct val="0"/>
        </a:spcAft>
        <a:defRPr sz="3600">
          <a:solidFill>
            <a:srgbClr val="400080"/>
          </a:solidFill>
          <a:latin typeface="Arial" pitchFamily="80" charset="0"/>
          <a:ea typeface="ＭＳ Ｐゴシック" charset="-128"/>
          <a:cs typeface="ＭＳ Ｐゴシック" charset="-128"/>
        </a:defRPr>
      </a:lvl4pPr>
      <a:lvl5pPr algn="l" defTabSz="457200" rtl="0" eaLnBrk="1" fontAlgn="base" hangingPunct="1">
        <a:lnSpc>
          <a:spcPct val="85000"/>
        </a:lnSpc>
        <a:spcBef>
          <a:spcPct val="0"/>
        </a:spcBef>
        <a:spcAft>
          <a:spcPct val="0"/>
        </a:spcAft>
        <a:defRPr sz="3600">
          <a:solidFill>
            <a:srgbClr val="400080"/>
          </a:solidFill>
          <a:latin typeface="Arial" pitchFamily="80"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1" fontAlgn="base" hangingPunct="1">
        <a:lnSpc>
          <a:spcPct val="85000"/>
        </a:lnSpc>
        <a:spcBef>
          <a:spcPct val="20000"/>
        </a:spcBef>
        <a:spcAft>
          <a:spcPct val="0"/>
        </a:spcAft>
        <a:buClr>
          <a:schemeClr val="accent2"/>
        </a:buClr>
        <a:buSzPct val="75000"/>
        <a:buFont typeface="Wingdings" charset="0"/>
        <a:buChar char="u"/>
        <a:defRPr lang="en-US" sz="2400" kern="1200" dirty="0">
          <a:solidFill>
            <a:srgbClr val="000090"/>
          </a:solidFill>
          <a:latin typeface="+mn-lt"/>
          <a:ea typeface="ＭＳ Ｐゴシック" charset="-128"/>
          <a:cs typeface="ＭＳ Ｐゴシック" charset="-128"/>
        </a:defRPr>
      </a:lvl1pPr>
      <a:lvl2pPr marL="800100" indent="-342900" algn="l" defTabSz="457200" rtl="0" eaLnBrk="1" fontAlgn="base" hangingPunct="1">
        <a:lnSpc>
          <a:spcPct val="85000"/>
        </a:lnSpc>
        <a:spcBef>
          <a:spcPct val="20000"/>
        </a:spcBef>
        <a:spcAft>
          <a:spcPct val="0"/>
        </a:spcAft>
        <a:buClr>
          <a:schemeClr val="accent2"/>
        </a:buClr>
        <a:buSzPct val="90000"/>
        <a:buFont typeface="Courier New" charset="0"/>
        <a:buChar char="o"/>
        <a:defRPr sz="2400" kern="1200">
          <a:solidFill>
            <a:srgbClr val="000090"/>
          </a:solidFill>
          <a:latin typeface="+mn-lt"/>
          <a:ea typeface="ＭＳ Ｐゴシック" charset="-128"/>
          <a:cs typeface="+mn-cs"/>
        </a:defRPr>
      </a:lvl2pPr>
      <a:lvl3pPr marL="1257300" indent="-342900" algn="l" defTabSz="457200" rtl="0" eaLnBrk="1" fontAlgn="base" hangingPunct="1">
        <a:lnSpc>
          <a:spcPct val="85000"/>
        </a:lnSpc>
        <a:spcBef>
          <a:spcPct val="20000"/>
        </a:spcBef>
        <a:spcAft>
          <a:spcPct val="0"/>
        </a:spcAft>
        <a:buClr>
          <a:schemeClr val="accent2"/>
        </a:buClr>
        <a:buSzPct val="90000"/>
        <a:buFont typeface="Lucida Grande" charset="0"/>
        <a:buChar char="-"/>
        <a:defRPr sz="2400" kern="1200">
          <a:solidFill>
            <a:srgbClr val="000090"/>
          </a:solidFill>
          <a:latin typeface="+mn-lt"/>
          <a:ea typeface="ＭＳ Ｐゴシック" charset="-128"/>
          <a:cs typeface="Geneva" pitchFamily="80" charset="-128"/>
        </a:defRPr>
      </a:lvl3pPr>
      <a:lvl4pPr marL="1714500" indent="-342900" algn="l" defTabSz="457200" rtl="0" eaLnBrk="1" fontAlgn="base" hangingPunct="1">
        <a:lnSpc>
          <a:spcPct val="85000"/>
        </a:lnSpc>
        <a:spcBef>
          <a:spcPct val="20000"/>
        </a:spcBef>
        <a:spcAft>
          <a:spcPct val="0"/>
        </a:spcAft>
        <a:buClr>
          <a:schemeClr val="accent2"/>
        </a:buClr>
        <a:buSzPct val="115000"/>
        <a:buFont typeface="Arial" charset="0"/>
        <a:buChar char="•"/>
        <a:defRPr sz="2400" kern="1200">
          <a:solidFill>
            <a:srgbClr val="000090"/>
          </a:solidFill>
          <a:latin typeface="+mn-lt"/>
          <a:ea typeface="ＭＳ Ｐゴシック" charset="0"/>
          <a:cs typeface="Geneva" charset="0"/>
        </a:defRPr>
      </a:lvl4pPr>
      <a:lvl5pPr marL="2171700" indent="-342900" algn="l" defTabSz="457200" rtl="0" eaLnBrk="1" fontAlgn="base" hangingPunct="1">
        <a:lnSpc>
          <a:spcPct val="85000"/>
        </a:lnSpc>
        <a:spcBef>
          <a:spcPct val="20000"/>
        </a:spcBef>
        <a:spcAft>
          <a:spcPct val="0"/>
        </a:spcAft>
        <a:buClr>
          <a:schemeClr val="accent2"/>
        </a:buClr>
        <a:buSzPct val="75000"/>
        <a:buFont typeface="Arial" charset="0"/>
        <a:buChar char="•"/>
        <a:defRPr sz="2400" kern="1200">
          <a:solidFill>
            <a:srgbClr val="000090"/>
          </a:solidFill>
          <a:latin typeface="+mn-lt"/>
          <a:ea typeface="ＭＳ Ｐゴシック" charset="-128"/>
          <a:cs typeface="ＭＳ Ｐゴシック"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2"/>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5"/>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2343150" y="8475135"/>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5"/>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2CEB9B1B-1F97-FE49-9C9D-B51C0FC5FE59}" type="slidenum">
              <a:rPr lang="en-US" smtClean="0"/>
              <a:pPr/>
              <a:t>‹#›</a:t>
            </a:fld>
            <a:endParaRPr lang="en-US"/>
          </a:p>
        </p:txBody>
      </p:sp>
    </p:spTree>
    <p:extLst>
      <p:ext uri="{BB962C8B-B14F-4D97-AF65-F5344CB8AC3E}">
        <p14:creationId xmlns:p14="http://schemas.microsoft.com/office/powerpoint/2010/main" val="1074932059"/>
      </p:ext>
    </p:extLst>
  </p:cSld>
  <p:clrMap bg1="lt1" tx1="dk1" bg2="lt2" tx2="dk2" accent1="accent1" accent2="accent2" accent3="accent3" accent4="accent4" accent5="accent5" accent6="accent6" hlink="hlink" folHlink="folHlink"/>
  <p:sldLayoutIdLst>
    <p:sldLayoutId id="2147486065" r:id="rId1"/>
    <p:sldLayoutId id="2147486066" r:id="rId2"/>
    <p:sldLayoutId id="2147486067" r:id="rId3"/>
    <p:sldLayoutId id="2147486068" r:id="rId4"/>
    <p:sldLayoutId id="2147486069" r:id="rId5"/>
    <p:sldLayoutId id="2147486070" r:id="rId6"/>
    <p:sldLayoutId id="2147486071" r:id="rId7"/>
    <p:sldLayoutId id="2147486072" r:id="rId8"/>
    <p:sldLayoutId id="2147486073" r:id="rId9"/>
    <p:sldLayoutId id="2147486074" r:id="rId10"/>
    <p:sldLayoutId id="2147486075"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jpg"/><Relationship Id="rId5" Type="http://schemas.openxmlformats.org/officeDocument/2006/relationships/image" Target="../media/image8.jpg"/><Relationship Id="rId6" Type="http://schemas.openxmlformats.org/officeDocument/2006/relationships/image" Target="../media/image9.jpg"/><Relationship Id="rId7" Type="http://schemas.openxmlformats.org/officeDocument/2006/relationships/slide" Target="slide2.xml"/><Relationship Id="rId1" Type="http://schemas.openxmlformats.org/officeDocument/2006/relationships/slideLayout" Target="../slideLayouts/slideLayout135.xml"/><Relationship Id="rId2"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slide" Target="slide3.xml"/><Relationship Id="rId5" Type="http://schemas.openxmlformats.org/officeDocument/2006/relationships/slide" Target="slide5.xml"/><Relationship Id="rId1" Type="http://schemas.openxmlformats.org/officeDocument/2006/relationships/slideLayout" Target="../slideLayouts/slideLayout135.xml"/><Relationship Id="rId2"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4" Type="http://schemas.openxmlformats.org/officeDocument/2006/relationships/slide" Target="slide5.xml"/><Relationship Id="rId1" Type="http://schemas.openxmlformats.org/officeDocument/2006/relationships/slideLayout" Target="../slideLayouts/slideLayout135.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5.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slide" Target="slide3.xml"/><Relationship Id="rId5" Type="http://schemas.openxmlformats.org/officeDocument/2006/relationships/slide" Target="slide2.xml"/><Relationship Id="rId1" Type="http://schemas.openxmlformats.org/officeDocument/2006/relationships/slideLayout" Target="../slideLayouts/slideLayout135.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p:cNvSpPr/>
          <p:nvPr/>
        </p:nvSpPr>
        <p:spPr>
          <a:xfrm>
            <a:off x="5102648" y="4726786"/>
            <a:ext cx="1605378" cy="2090593"/>
          </a:xfrm>
          <a:prstGeom prst="rect">
            <a:avLst/>
          </a:prstGeom>
          <a:solidFill>
            <a:schemeClr val="accent1">
              <a:lumMod val="20000"/>
              <a:lumOff val="80000"/>
            </a:schemeClr>
          </a:solid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156029" y="4726786"/>
            <a:ext cx="2191266" cy="2274106"/>
          </a:xfrm>
          <a:prstGeom prst="rect">
            <a:avLst/>
          </a:prstGeom>
          <a:solidFill>
            <a:schemeClr val="accent1">
              <a:lumMod val="20000"/>
              <a:lumOff val="80000"/>
            </a:schemeClr>
          </a:solid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a:stretch>
            <a:fillRect/>
          </a:stretch>
        </p:blipFill>
        <p:spPr>
          <a:xfrm>
            <a:off x="240489" y="4797258"/>
            <a:ext cx="1998084" cy="1394048"/>
          </a:xfrm>
          <a:prstGeom prst="rect">
            <a:avLst/>
          </a:prstGeom>
          <a:ln>
            <a:solidFill>
              <a:srgbClr val="0000FF"/>
            </a:solidFill>
          </a:ln>
        </p:spPr>
      </p:pic>
      <p:sp>
        <p:nvSpPr>
          <p:cNvPr id="50" name="TextBox 49"/>
          <p:cNvSpPr txBox="1"/>
          <p:nvPr/>
        </p:nvSpPr>
        <p:spPr>
          <a:xfrm>
            <a:off x="581827" y="6192673"/>
            <a:ext cx="1326856" cy="707886"/>
          </a:xfrm>
          <a:prstGeom prst="rect">
            <a:avLst/>
          </a:prstGeom>
          <a:noFill/>
        </p:spPr>
        <p:txBody>
          <a:bodyPr wrap="none" rtlCol="0">
            <a:spAutoFit/>
          </a:bodyPr>
          <a:lstStyle/>
          <a:p>
            <a:pPr algn="ctr"/>
            <a:r>
              <a:rPr lang="en-US" sz="800" dirty="0" smtClean="0">
                <a:solidFill>
                  <a:srgbClr val="000090"/>
                </a:solidFill>
              </a:rPr>
              <a:t>123 Hospital Drive</a:t>
            </a:r>
          </a:p>
          <a:p>
            <a:pPr algn="ctr"/>
            <a:r>
              <a:rPr lang="en-US" sz="800" dirty="0" err="1" smtClean="0">
                <a:solidFill>
                  <a:srgbClr val="000090"/>
                </a:solidFill>
              </a:rPr>
              <a:t>Generaltown</a:t>
            </a:r>
            <a:r>
              <a:rPr lang="en-US" sz="800" dirty="0" smtClean="0">
                <a:solidFill>
                  <a:srgbClr val="000090"/>
                </a:solidFill>
              </a:rPr>
              <a:t>, AB 45678</a:t>
            </a:r>
          </a:p>
          <a:p>
            <a:pPr algn="ctr"/>
            <a:endParaRPr lang="en-US" sz="800" dirty="0">
              <a:solidFill>
                <a:srgbClr val="000090"/>
              </a:solidFill>
            </a:endParaRPr>
          </a:p>
          <a:p>
            <a:pPr algn="ctr"/>
            <a:r>
              <a:rPr lang="en-US" sz="800" dirty="0" smtClean="0">
                <a:solidFill>
                  <a:srgbClr val="000090"/>
                </a:solidFill>
              </a:rPr>
              <a:t>(123) 546-7890</a:t>
            </a:r>
          </a:p>
          <a:p>
            <a:pPr algn="ctr"/>
            <a:r>
              <a:rPr lang="en-US" sz="800" dirty="0" err="1" smtClean="0">
                <a:solidFill>
                  <a:srgbClr val="000090"/>
                </a:solidFill>
              </a:rPr>
              <a:t>info@generalhospital.org</a:t>
            </a:r>
            <a:endParaRPr lang="en-US" sz="800" dirty="0">
              <a:solidFill>
                <a:srgbClr val="000090"/>
              </a:solidFill>
            </a:endParaRPr>
          </a:p>
        </p:txBody>
      </p:sp>
      <p:sp>
        <p:nvSpPr>
          <p:cNvPr id="4" name="TextBox 3"/>
          <p:cNvSpPr txBox="1"/>
          <p:nvPr/>
        </p:nvSpPr>
        <p:spPr>
          <a:xfrm>
            <a:off x="798288" y="290286"/>
            <a:ext cx="2369797" cy="369332"/>
          </a:xfrm>
          <a:prstGeom prst="rect">
            <a:avLst/>
          </a:prstGeom>
          <a:noFill/>
        </p:spPr>
        <p:txBody>
          <a:bodyPr wrap="none" rtlCol="0">
            <a:spAutoFit/>
          </a:bodyPr>
          <a:lstStyle/>
          <a:p>
            <a:r>
              <a:rPr lang="en-US" b="1" dirty="0" smtClean="0">
                <a:solidFill>
                  <a:srgbClr val="000090"/>
                </a:solidFill>
                <a:latin typeface="Capitals"/>
                <a:cs typeface="Capitals"/>
              </a:rPr>
              <a:t>General Hospital</a:t>
            </a:r>
            <a:endParaRPr lang="en-US" b="1" dirty="0">
              <a:solidFill>
                <a:srgbClr val="000090"/>
              </a:solidFill>
              <a:latin typeface="Capitals"/>
              <a:cs typeface="Capitals"/>
            </a:endParaRPr>
          </a:p>
        </p:txBody>
      </p:sp>
      <p:pic>
        <p:nvPicPr>
          <p:cNvPr id="5" name="Picture 4"/>
          <p:cNvPicPr>
            <a:picLocks noChangeAspect="1"/>
          </p:cNvPicPr>
          <p:nvPr/>
        </p:nvPicPr>
        <p:blipFill>
          <a:blip r:embed="rId3"/>
          <a:stretch>
            <a:fillRect/>
          </a:stretch>
        </p:blipFill>
        <p:spPr>
          <a:xfrm>
            <a:off x="156031" y="108857"/>
            <a:ext cx="642257" cy="685276"/>
          </a:xfrm>
          <a:prstGeom prst="rect">
            <a:avLst/>
          </a:prstGeom>
        </p:spPr>
      </p:pic>
      <p:sp>
        <p:nvSpPr>
          <p:cNvPr id="6" name="Rectangle 5"/>
          <p:cNvSpPr/>
          <p:nvPr/>
        </p:nvSpPr>
        <p:spPr>
          <a:xfrm>
            <a:off x="0" y="899886"/>
            <a:ext cx="6858000" cy="319314"/>
          </a:xfrm>
          <a:prstGeom prst="rect">
            <a:avLst/>
          </a:prstGeom>
          <a:solidFill>
            <a:srgbClr val="000090"/>
          </a:solidFill>
          <a:ln>
            <a:solidFill>
              <a:srgbClr val="00009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p>
        </p:txBody>
      </p:sp>
      <p:sp>
        <p:nvSpPr>
          <p:cNvPr id="7" name="TextBox 6"/>
          <p:cNvSpPr txBox="1"/>
          <p:nvPr/>
        </p:nvSpPr>
        <p:spPr>
          <a:xfrm>
            <a:off x="42896" y="934275"/>
            <a:ext cx="539268" cy="246221"/>
          </a:xfrm>
          <a:prstGeom prst="rect">
            <a:avLst/>
          </a:prstGeom>
          <a:noFill/>
        </p:spPr>
        <p:txBody>
          <a:bodyPr wrap="none" rtlCol="0">
            <a:spAutoFit/>
          </a:bodyPr>
          <a:lstStyle/>
          <a:p>
            <a:r>
              <a:rPr lang="en-US" sz="1000" dirty="0" smtClean="0">
                <a:solidFill>
                  <a:srgbClr val="FFFF00"/>
                </a:solidFill>
                <a:latin typeface="Geneva"/>
                <a:cs typeface="Geneva"/>
              </a:rPr>
              <a:t>Home</a:t>
            </a:r>
            <a:endParaRPr lang="en-US" sz="1000" dirty="0">
              <a:solidFill>
                <a:srgbClr val="FFFF00"/>
              </a:solidFill>
              <a:latin typeface="Geneva"/>
              <a:cs typeface="Geneva"/>
            </a:endParaRPr>
          </a:p>
        </p:txBody>
      </p:sp>
      <p:sp>
        <p:nvSpPr>
          <p:cNvPr id="8" name="TextBox 7"/>
          <p:cNvSpPr txBox="1"/>
          <p:nvPr/>
        </p:nvSpPr>
        <p:spPr>
          <a:xfrm>
            <a:off x="1587787" y="934275"/>
            <a:ext cx="787395" cy="246221"/>
          </a:xfrm>
          <a:prstGeom prst="rect">
            <a:avLst/>
          </a:prstGeom>
          <a:noFill/>
        </p:spPr>
        <p:txBody>
          <a:bodyPr wrap="none" rtlCol="0">
            <a:spAutoFit/>
          </a:bodyPr>
          <a:lstStyle/>
          <a:p>
            <a:r>
              <a:rPr lang="en-US" sz="1000" b="1" dirty="0" smtClean="0">
                <a:solidFill>
                  <a:schemeClr val="bg1"/>
                </a:solidFill>
                <a:latin typeface="Geneva"/>
                <a:cs typeface="Geneva"/>
              </a:rPr>
              <a:t>Locations</a:t>
            </a:r>
            <a:endParaRPr lang="en-US" sz="1000" b="1" dirty="0">
              <a:solidFill>
                <a:schemeClr val="bg1"/>
              </a:solidFill>
              <a:latin typeface="Geneva"/>
              <a:cs typeface="Geneva"/>
            </a:endParaRPr>
          </a:p>
        </p:txBody>
      </p:sp>
      <p:sp>
        <p:nvSpPr>
          <p:cNvPr id="9" name="TextBox 8"/>
          <p:cNvSpPr txBox="1"/>
          <p:nvPr/>
        </p:nvSpPr>
        <p:spPr>
          <a:xfrm>
            <a:off x="2470458" y="937826"/>
            <a:ext cx="697627" cy="246221"/>
          </a:xfrm>
          <a:prstGeom prst="rect">
            <a:avLst/>
          </a:prstGeom>
          <a:noFill/>
        </p:spPr>
        <p:txBody>
          <a:bodyPr wrap="none" rtlCol="0">
            <a:spAutoFit/>
          </a:bodyPr>
          <a:lstStyle/>
          <a:p>
            <a:r>
              <a:rPr lang="en-US" sz="1000" b="1" dirty="0" smtClean="0">
                <a:solidFill>
                  <a:schemeClr val="bg1"/>
                </a:solidFill>
                <a:latin typeface="Geneva"/>
                <a:cs typeface="Geneva"/>
              </a:rPr>
              <a:t>Services</a:t>
            </a:r>
            <a:endParaRPr lang="en-US" sz="1000" b="1" dirty="0">
              <a:solidFill>
                <a:schemeClr val="bg1"/>
              </a:solidFill>
              <a:latin typeface="Geneva"/>
              <a:cs typeface="Geneva"/>
            </a:endParaRPr>
          </a:p>
        </p:txBody>
      </p:sp>
      <p:sp>
        <p:nvSpPr>
          <p:cNvPr id="10" name="TextBox 9"/>
          <p:cNvSpPr txBox="1"/>
          <p:nvPr/>
        </p:nvSpPr>
        <p:spPr>
          <a:xfrm>
            <a:off x="3299429" y="937826"/>
            <a:ext cx="1353042" cy="246221"/>
          </a:xfrm>
          <a:prstGeom prst="rect">
            <a:avLst/>
          </a:prstGeom>
          <a:noFill/>
        </p:spPr>
        <p:txBody>
          <a:bodyPr wrap="none" rtlCol="0">
            <a:spAutoFit/>
          </a:bodyPr>
          <a:lstStyle/>
          <a:p>
            <a:r>
              <a:rPr lang="en-US" sz="1000" b="1" dirty="0" smtClean="0">
                <a:solidFill>
                  <a:srgbClr val="FFFFFF"/>
                </a:solidFill>
                <a:latin typeface="Geneva"/>
                <a:cs typeface="Geneva"/>
              </a:rPr>
              <a:t>Patients &amp; Families</a:t>
            </a:r>
            <a:endParaRPr lang="en-US" sz="1000" b="1" dirty="0">
              <a:solidFill>
                <a:srgbClr val="FFFFFF"/>
              </a:solidFill>
              <a:latin typeface="Geneva"/>
              <a:cs typeface="Geneva"/>
            </a:endParaRPr>
          </a:p>
        </p:txBody>
      </p:sp>
      <p:sp>
        <p:nvSpPr>
          <p:cNvPr id="11" name="TextBox 10"/>
          <p:cNvSpPr txBox="1"/>
          <p:nvPr/>
        </p:nvSpPr>
        <p:spPr>
          <a:xfrm>
            <a:off x="4757062" y="934275"/>
            <a:ext cx="1031051" cy="246221"/>
          </a:xfrm>
          <a:prstGeom prst="rect">
            <a:avLst/>
          </a:prstGeom>
          <a:noFill/>
        </p:spPr>
        <p:txBody>
          <a:bodyPr wrap="none" rtlCol="0">
            <a:spAutoFit/>
          </a:bodyPr>
          <a:lstStyle/>
          <a:p>
            <a:r>
              <a:rPr lang="en-US" sz="1000" b="1" dirty="0" smtClean="0">
                <a:solidFill>
                  <a:schemeClr val="bg1"/>
                </a:solidFill>
                <a:latin typeface="Geneva"/>
                <a:cs typeface="Geneva"/>
              </a:rPr>
              <a:t>Find a Doctor</a:t>
            </a:r>
            <a:endParaRPr lang="en-US" sz="1000" b="1" dirty="0">
              <a:solidFill>
                <a:schemeClr val="bg1"/>
              </a:solidFill>
              <a:latin typeface="Geneva"/>
              <a:cs typeface="Geneva"/>
            </a:endParaRPr>
          </a:p>
        </p:txBody>
      </p:sp>
      <p:sp>
        <p:nvSpPr>
          <p:cNvPr id="12" name="TextBox 11"/>
          <p:cNvSpPr txBox="1"/>
          <p:nvPr/>
        </p:nvSpPr>
        <p:spPr>
          <a:xfrm>
            <a:off x="5924701" y="934275"/>
            <a:ext cx="868885" cy="246221"/>
          </a:xfrm>
          <a:prstGeom prst="rect">
            <a:avLst/>
          </a:prstGeom>
          <a:noFill/>
        </p:spPr>
        <p:txBody>
          <a:bodyPr wrap="none" rtlCol="0">
            <a:spAutoFit/>
          </a:bodyPr>
          <a:lstStyle/>
          <a:p>
            <a:r>
              <a:rPr lang="en-US" sz="1000" b="1" dirty="0" smtClean="0">
                <a:solidFill>
                  <a:schemeClr val="bg1"/>
                </a:solidFill>
                <a:latin typeface="Geneva"/>
                <a:cs typeface="Geneva"/>
              </a:rPr>
              <a:t>Contact Us</a:t>
            </a:r>
            <a:endParaRPr lang="en-US" sz="1000" b="1" dirty="0">
              <a:solidFill>
                <a:schemeClr val="bg1"/>
              </a:solidFill>
              <a:latin typeface="Geneva"/>
              <a:cs typeface="Geneva"/>
            </a:endParaRPr>
          </a:p>
        </p:txBody>
      </p:sp>
      <p:cxnSp>
        <p:nvCxnSpPr>
          <p:cNvPr id="13" name="Straight Connector 12"/>
          <p:cNvCxnSpPr/>
          <p:nvPr/>
        </p:nvCxnSpPr>
        <p:spPr>
          <a:xfrm>
            <a:off x="582164" y="896202"/>
            <a:ext cx="0" cy="319314"/>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2386768" y="896202"/>
            <a:ext cx="0" cy="319314"/>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510749" y="899886"/>
            <a:ext cx="0" cy="319314"/>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3257964" y="896202"/>
            <a:ext cx="0" cy="319314"/>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4695525" y="899886"/>
            <a:ext cx="0" cy="319314"/>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796354" y="892517"/>
            <a:ext cx="0" cy="322999"/>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698496" y="937826"/>
            <a:ext cx="774571" cy="246221"/>
          </a:xfrm>
          <a:prstGeom prst="rect">
            <a:avLst/>
          </a:prstGeom>
          <a:noFill/>
        </p:spPr>
        <p:txBody>
          <a:bodyPr wrap="none" rtlCol="0">
            <a:spAutoFit/>
          </a:bodyPr>
          <a:lstStyle/>
          <a:p>
            <a:r>
              <a:rPr lang="en-US" sz="1000" b="1" dirty="0" smtClean="0">
                <a:solidFill>
                  <a:schemeClr val="bg1"/>
                </a:solidFill>
                <a:latin typeface="Geneva"/>
                <a:cs typeface="Geneva"/>
              </a:rPr>
              <a:t>About Us</a:t>
            </a:r>
            <a:endParaRPr lang="en-US" sz="1000" b="1" dirty="0">
              <a:solidFill>
                <a:schemeClr val="bg1"/>
              </a:solidFill>
              <a:latin typeface="Geneva"/>
              <a:cs typeface="Geneva"/>
            </a:endParaRPr>
          </a:p>
        </p:txBody>
      </p:sp>
      <p:pic>
        <p:nvPicPr>
          <p:cNvPr id="21" name="Picture 20" descr="j0316973.jpg"/>
          <p:cNvPicPr>
            <a:picLocks noChangeAspect="1"/>
          </p:cNvPicPr>
          <p:nvPr/>
        </p:nvPicPr>
        <p:blipFill rotWithShape="1">
          <a:blip r:embed="rId4">
            <a:extLst>
              <a:ext uri="{28A0092B-C50C-407E-A947-70E740481C1C}">
                <a14:useLocalDpi xmlns:a14="http://schemas.microsoft.com/office/drawing/2010/main" val="0"/>
              </a:ext>
            </a:extLst>
          </a:blip>
          <a:srcRect l="4862" r="4264"/>
          <a:stretch/>
        </p:blipFill>
        <p:spPr>
          <a:xfrm>
            <a:off x="1879627" y="2168704"/>
            <a:ext cx="3098749" cy="2250529"/>
          </a:xfrm>
          <a:prstGeom prst="rect">
            <a:avLst/>
          </a:prstGeom>
        </p:spPr>
      </p:pic>
      <p:sp>
        <p:nvSpPr>
          <p:cNvPr id="22" name="TextBox 21"/>
          <p:cNvSpPr txBox="1"/>
          <p:nvPr/>
        </p:nvSpPr>
        <p:spPr>
          <a:xfrm>
            <a:off x="533496" y="1535120"/>
            <a:ext cx="5791008" cy="400110"/>
          </a:xfrm>
          <a:prstGeom prst="rect">
            <a:avLst/>
          </a:prstGeom>
          <a:noFill/>
        </p:spPr>
        <p:txBody>
          <a:bodyPr wrap="none" rtlCol="0">
            <a:spAutoFit/>
          </a:bodyPr>
          <a:lstStyle/>
          <a:p>
            <a:r>
              <a:rPr lang="en-US" sz="2000" b="1" dirty="0" smtClean="0">
                <a:solidFill>
                  <a:srgbClr val="000090"/>
                </a:solidFill>
                <a:latin typeface="BlairMdITC TT-Medium"/>
                <a:cs typeface="BlairMdITC TT-Medium"/>
              </a:rPr>
              <a:t>Welcome to General Hospital!</a:t>
            </a:r>
            <a:endParaRPr lang="en-US" sz="2000" b="1" dirty="0">
              <a:solidFill>
                <a:srgbClr val="000090"/>
              </a:solidFill>
              <a:latin typeface="BlairMdITC TT-Medium"/>
              <a:cs typeface="BlairMdITC TT-Medium"/>
            </a:endParaRPr>
          </a:p>
        </p:txBody>
      </p:sp>
      <p:pic>
        <p:nvPicPr>
          <p:cNvPr id="23" name="Picture 22" descr="j0321057.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07261" y="2168704"/>
            <a:ext cx="1605378" cy="2250529"/>
          </a:xfrm>
          <a:prstGeom prst="rect">
            <a:avLst/>
          </a:prstGeom>
        </p:spPr>
      </p:pic>
      <p:pic>
        <p:nvPicPr>
          <p:cNvPr id="24" name="Picture 23" descr="j0321063.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029" y="2168704"/>
            <a:ext cx="1605378" cy="2250529"/>
          </a:xfrm>
          <a:prstGeom prst="rect">
            <a:avLst/>
          </a:prstGeom>
        </p:spPr>
      </p:pic>
      <p:sp>
        <p:nvSpPr>
          <p:cNvPr id="43" name="Rounded Rectangle 42"/>
          <p:cNvSpPr/>
          <p:nvPr/>
        </p:nvSpPr>
        <p:spPr>
          <a:xfrm>
            <a:off x="5206699" y="5105586"/>
            <a:ext cx="1401890" cy="334633"/>
          </a:xfrm>
          <a:prstGeom prst="roundRect">
            <a:avLst/>
          </a:prstGeom>
          <a:solidFill>
            <a:schemeClr val="tx2">
              <a:lumMod val="40000"/>
              <a:lumOff val="60000"/>
            </a:schemeClr>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smtClean="0">
                <a:latin typeface="Geneva"/>
                <a:cs typeface="Geneva"/>
              </a:rPr>
              <a:t>Pay a Bill</a:t>
            </a:r>
            <a:endParaRPr lang="en-US" sz="900" b="1" dirty="0">
              <a:latin typeface="Geneva"/>
              <a:cs typeface="Geneva"/>
            </a:endParaRPr>
          </a:p>
        </p:txBody>
      </p:sp>
      <p:sp>
        <p:nvSpPr>
          <p:cNvPr id="46" name="Rounded Rectangle 45"/>
          <p:cNvSpPr/>
          <p:nvPr/>
        </p:nvSpPr>
        <p:spPr>
          <a:xfrm>
            <a:off x="5206699" y="5529206"/>
            <a:ext cx="1401890" cy="334633"/>
          </a:xfrm>
          <a:prstGeom prst="roundRect">
            <a:avLst/>
          </a:prstGeom>
          <a:solidFill>
            <a:schemeClr val="tx2">
              <a:lumMod val="40000"/>
              <a:lumOff val="60000"/>
            </a:schemeClr>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err="1" smtClean="0">
                <a:latin typeface="Geneva"/>
                <a:cs typeface="Geneva"/>
              </a:rPr>
              <a:t>myGH</a:t>
            </a:r>
            <a:endParaRPr lang="en-US" sz="900" b="1" dirty="0">
              <a:latin typeface="Geneva"/>
              <a:cs typeface="Geneva"/>
            </a:endParaRPr>
          </a:p>
        </p:txBody>
      </p:sp>
      <p:sp>
        <p:nvSpPr>
          <p:cNvPr id="47" name="Rounded Rectangle 46"/>
          <p:cNvSpPr/>
          <p:nvPr/>
        </p:nvSpPr>
        <p:spPr>
          <a:xfrm>
            <a:off x="5206700" y="6343568"/>
            <a:ext cx="1401890" cy="334634"/>
          </a:xfrm>
          <a:prstGeom prst="roundRect">
            <a:avLst/>
          </a:prstGeom>
          <a:solidFill>
            <a:schemeClr val="tx2">
              <a:lumMod val="40000"/>
              <a:lumOff val="60000"/>
            </a:schemeClr>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smtClean="0">
                <a:latin typeface="Geneva"/>
                <a:cs typeface="Geneva"/>
              </a:rPr>
              <a:t>News &amp; Announcements</a:t>
            </a:r>
            <a:endParaRPr lang="en-US" sz="900" b="1" dirty="0">
              <a:latin typeface="Geneva"/>
              <a:cs typeface="Geneva"/>
            </a:endParaRPr>
          </a:p>
        </p:txBody>
      </p:sp>
      <p:sp>
        <p:nvSpPr>
          <p:cNvPr id="48" name="Rounded Rectangle 47"/>
          <p:cNvSpPr/>
          <p:nvPr/>
        </p:nvSpPr>
        <p:spPr>
          <a:xfrm>
            <a:off x="5206699" y="5928511"/>
            <a:ext cx="1401890" cy="334634"/>
          </a:xfrm>
          <a:prstGeom prst="roundRect">
            <a:avLst/>
          </a:prstGeom>
          <a:solidFill>
            <a:schemeClr val="tx2">
              <a:lumMod val="40000"/>
              <a:lumOff val="60000"/>
            </a:schemeClr>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smtClean="0">
                <a:latin typeface="Geneva"/>
                <a:cs typeface="Geneva"/>
              </a:rPr>
              <a:t>Specialty Care</a:t>
            </a:r>
            <a:endParaRPr lang="en-US" sz="900" b="1" dirty="0">
              <a:latin typeface="Geneva"/>
              <a:cs typeface="Geneva"/>
            </a:endParaRPr>
          </a:p>
        </p:txBody>
      </p:sp>
      <p:sp>
        <p:nvSpPr>
          <p:cNvPr id="49" name="5-Point Star 48"/>
          <p:cNvSpPr/>
          <p:nvPr/>
        </p:nvSpPr>
        <p:spPr>
          <a:xfrm>
            <a:off x="1019116" y="5369747"/>
            <a:ext cx="157928" cy="151376"/>
          </a:xfrm>
          <a:prstGeom prst="star5">
            <a:avLst/>
          </a:prstGeom>
          <a:solidFill>
            <a:srgbClr val="FFFF00"/>
          </a:solid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TextBox 50"/>
          <p:cNvSpPr txBox="1"/>
          <p:nvPr/>
        </p:nvSpPr>
        <p:spPr>
          <a:xfrm>
            <a:off x="5102648" y="4757045"/>
            <a:ext cx="1609991" cy="276999"/>
          </a:xfrm>
          <a:prstGeom prst="rect">
            <a:avLst/>
          </a:prstGeom>
          <a:noFill/>
        </p:spPr>
        <p:txBody>
          <a:bodyPr wrap="square" rtlCol="0">
            <a:spAutoFit/>
          </a:bodyPr>
          <a:lstStyle/>
          <a:p>
            <a:pPr algn="ctr"/>
            <a:r>
              <a:rPr lang="en-US" sz="1200" b="1" dirty="0" smtClean="0">
                <a:solidFill>
                  <a:srgbClr val="000090"/>
                </a:solidFill>
                <a:latin typeface="BlairMdITC TT-Medium"/>
                <a:cs typeface="BlairMdITC TT-Medium"/>
              </a:rPr>
              <a:t>Quick Links</a:t>
            </a:r>
            <a:endParaRPr lang="en-US" sz="1200" b="1" dirty="0">
              <a:solidFill>
                <a:srgbClr val="000090"/>
              </a:solidFill>
              <a:latin typeface="BlairMdITC TT-Medium"/>
              <a:cs typeface="BlairMdITC TT-Medium"/>
            </a:endParaRPr>
          </a:p>
        </p:txBody>
      </p:sp>
      <p:sp>
        <p:nvSpPr>
          <p:cNvPr id="53" name="Rectangle 52"/>
          <p:cNvSpPr/>
          <p:nvPr/>
        </p:nvSpPr>
        <p:spPr>
          <a:xfrm>
            <a:off x="3257964" y="835698"/>
            <a:ext cx="1437561" cy="425067"/>
          </a:xfrm>
          <a:prstGeom prst="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Action Button: Custom 53">
            <a:hlinkClick r:id="rId7" action="ppaction://hlinksldjump" highlightClick="1"/>
          </p:cNvPr>
          <p:cNvSpPr/>
          <p:nvPr/>
        </p:nvSpPr>
        <p:spPr>
          <a:xfrm>
            <a:off x="3257964" y="835698"/>
            <a:ext cx="1437561" cy="425067"/>
          </a:xfrm>
          <a:prstGeom prst="actionButtonBlank">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462093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98288" y="290286"/>
            <a:ext cx="2369797" cy="369332"/>
          </a:xfrm>
          <a:prstGeom prst="rect">
            <a:avLst/>
          </a:prstGeom>
          <a:noFill/>
        </p:spPr>
        <p:txBody>
          <a:bodyPr wrap="none" rtlCol="0">
            <a:spAutoFit/>
          </a:bodyPr>
          <a:lstStyle/>
          <a:p>
            <a:r>
              <a:rPr lang="en-US" b="1" dirty="0" smtClean="0">
                <a:solidFill>
                  <a:srgbClr val="000090"/>
                </a:solidFill>
                <a:latin typeface="Capitals"/>
                <a:cs typeface="Capitals"/>
              </a:rPr>
              <a:t>General Hospital</a:t>
            </a:r>
            <a:endParaRPr lang="en-US" b="1" dirty="0">
              <a:solidFill>
                <a:srgbClr val="000090"/>
              </a:solidFill>
              <a:latin typeface="Capitals"/>
              <a:cs typeface="Capitals"/>
            </a:endParaRPr>
          </a:p>
        </p:txBody>
      </p:sp>
      <p:pic>
        <p:nvPicPr>
          <p:cNvPr id="5" name="Picture 4"/>
          <p:cNvPicPr>
            <a:picLocks noChangeAspect="1"/>
          </p:cNvPicPr>
          <p:nvPr/>
        </p:nvPicPr>
        <p:blipFill>
          <a:blip r:embed="rId2"/>
          <a:stretch>
            <a:fillRect/>
          </a:stretch>
        </p:blipFill>
        <p:spPr>
          <a:xfrm>
            <a:off x="156031" y="108857"/>
            <a:ext cx="642257" cy="685276"/>
          </a:xfrm>
          <a:prstGeom prst="rect">
            <a:avLst/>
          </a:prstGeom>
        </p:spPr>
      </p:pic>
      <p:sp>
        <p:nvSpPr>
          <p:cNvPr id="6" name="Rectangle 5"/>
          <p:cNvSpPr/>
          <p:nvPr/>
        </p:nvSpPr>
        <p:spPr>
          <a:xfrm>
            <a:off x="0" y="899886"/>
            <a:ext cx="6858000" cy="319314"/>
          </a:xfrm>
          <a:prstGeom prst="rect">
            <a:avLst/>
          </a:prstGeom>
          <a:solidFill>
            <a:srgbClr val="000090"/>
          </a:solidFill>
          <a:ln>
            <a:solidFill>
              <a:srgbClr val="00009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p>
        </p:txBody>
      </p:sp>
      <p:sp>
        <p:nvSpPr>
          <p:cNvPr id="7" name="TextBox 6"/>
          <p:cNvSpPr txBox="1"/>
          <p:nvPr/>
        </p:nvSpPr>
        <p:spPr>
          <a:xfrm>
            <a:off x="42896" y="934275"/>
            <a:ext cx="539268" cy="246221"/>
          </a:xfrm>
          <a:prstGeom prst="rect">
            <a:avLst/>
          </a:prstGeom>
          <a:noFill/>
        </p:spPr>
        <p:txBody>
          <a:bodyPr wrap="none" rtlCol="0">
            <a:spAutoFit/>
          </a:bodyPr>
          <a:lstStyle/>
          <a:p>
            <a:r>
              <a:rPr lang="en-US" sz="1000" b="1" dirty="0" smtClean="0">
                <a:solidFill>
                  <a:srgbClr val="FFFFFF"/>
                </a:solidFill>
                <a:latin typeface="Geneva"/>
                <a:cs typeface="Geneva"/>
              </a:rPr>
              <a:t>Home</a:t>
            </a:r>
            <a:endParaRPr lang="en-US" sz="1000" b="1" dirty="0">
              <a:solidFill>
                <a:srgbClr val="FFFFFF"/>
              </a:solidFill>
              <a:latin typeface="Geneva"/>
              <a:cs typeface="Geneva"/>
            </a:endParaRPr>
          </a:p>
        </p:txBody>
      </p:sp>
      <p:sp>
        <p:nvSpPr>
          <p:cNvPr id="8" name="TextBox 7"/>
          <p:cNvSpPr txBox="1"/>
          <p:nvPr/>
        </p:nvSpPr>
        <p:spPr>
          <a:xfrm>
            <a:off x="1587787" y="934275"/>
            <a:ext cx="787395" cy="246221"/>
          </a:xfrm>
          <a:prstGeom prst="rect">
            <a:avLst/>
          </a:prstGeom>
          <a:noFill/>
        </p:spPr>
        <p:txBody>
          <a:bodyPr wrap="none" rtlCol="0">
            <a:spAutoFit/>
          </a:bodyPr>
          <a:lstStyle/>
          <a:p>
            <a:r>
              <a:rPr lang="en-US" sz="1000" b="1" dirty="0" smtClean="0">
                <a:solidFill>
                  <a:schemeClr val="bg1"/>
                </a:solidFill>
                <a:latin typeface="Geneva"/>
                <a:cs typeface="Geneva"/>
              </a:rPr>
              <a:t>Locations</a:t>
            </a:r>
            <a:endParaRPr lang="en-US" sz="1000" b="1" dirty="0">
              <a:solidFill>
                <a:schemeClr val="bg1"/>
              </a:solidFill>
              <a:latin typeface="Geneva"/>
              <a:cs typeface="Geneva"/>
            </a:endParaRPr>
          </a:p>
        </p:txBody>
      </p:sp>
      <p:sp>
        <p:nvSpPr>
          <p:cNvPr id="9" name="TextBox 8"/>
          <p:cNvSpPr txBox="1"/>
          <p:nvPr/>
        </p:nvSpPr>
        <p:spPr>
          <a:xfrm>
            <a:off x="2470458" y="937826"/>
            <a:ext cx="697627" cy="246221"/>
          </a:xfrm>
          <a:prstGeom prst="rect">
            <a:avLst/>
          </a:prstGeom>
          <a:noFill/>
        </p:spPr>
        <p:txBody>
          <a:bodyPr wrap="none" rtlCol="0">
            <a:spAutoFit/>
          </a:bodyPr>
          <a:lstStyle/>
          <a:p>
            <a:r>
              <a:rPr lang="en-US" sz="1000" b="1" dirty="0" smtClean="0">
                <a:solidFill>
                  <a:schemeClr val="bg1"/>
                </a:solidFill>
                <a:latin typeface="Geneva"/>
                <a:cs typeface="Geneva"/>
              </a:rPr>
              <a:t>Services</a:t>
            </a:r>
            <a:endParaRPr lang="en-US" sz="1000" b="1" dirty="0">
              <a:solidFill>
                <a:schemeClr val="bg1"/>
              </a:solidFill>
              <a:latin typeface="Geneva"/>
              <a:cs typeface="Geneva"/>
            </a:endParaRPr>
          </a:p>
        </p:txBody>
      </p:sp>
      <p:sp>
        <p:nvSpPr>
          <p:cNvPr id="10" name="TextBox 9"/>
          <p:cNvSpPr txBox="1"/>
          <p:nvPr/>
        </p:nvSpPr>
        <p:spPr>
          <a:xfrm>
            <a:off x="3299429" y="937826"/>
            <a:ext cx="1353042" cy="246221"/>
          </a:xfrm>
          <a:prstGeom prst="rect">
            <a:avLst/>
          </a:prstGeom>
          <a:noFill/>
        </p:spPr>
        <p:txBody>
          <a:bodyPr wrap="none" rtlCol="0">
            <a:spAutoFit/>
          </a:bodyPr>
          <a:lstStyle/>
          <a:p>
            <a:r>
              <a:rPr lang="en-US" sz="1000" dirty="0" smtClean="0">
                <a:solidFill>
                  <a:srgbClr val="FFFF00"/>
                </a:solidFill>
                <a:latin typeface="Geneva"/>
                <a:cs typeface="Geneva"/>
              </a:rPr>
              <a:t>Patients &amp; Families</a:t>
            </a:r>
            <a:endParaRPr lang="en-US" sz="1000" dirty="0">
              <a:solidFill>
                <a:srgbClr val="FFFF00"/>
              </a:solidFill>
              <a:latin typeface="Geneva"/>
              <a:cs typeface="Geneva"/>
            </a:endParaRPr>
          </a:p>
        </p:txBody>
      </p:sp>
      <p:sp>
        <p:nvSpPr>
          <p:cNvPr id="11" name="TextBox 10"/>
          <p:cNvSpPr txBox="1"/>
          <p:nvPr/>
        </p:nvSpPr>
        <p:spPr>
          <a:xfrm>
            <a:off x="4757062" y="934275"/>
            <a:ext cx="1031051" cy="246221"/>
          </a:xfrm>
          <a:prstGeom prst="rect">
            <a:avLst/>
          </a:prstGeom>
          <a:noFill/>
        </p:spPr>
        <p:txBody>
          <a:bodyPr wrap="none" rtlCol="0">
            <a:spAutoFit/>
          </a:bodyPr>
          <a:lstStyle/>
          <a:p>
            <a:r>
              <a:rPr lang="en-US" sz="1000" b="1" dirty="0" smtClean="0">
                <a:solidFill>
                  <a:schemeClr val="bg1"/>
                </a:solidFill>
                <a:latin typeface="Geneva"/>
                <a:cs typeface="Geneva"/>
              </a:rPr>
              <a:t>Find a Doctor</a:t>
            </a:r>
            <a:endParaRPr lang="en-US" sz="1000" b="1" dirty="0">
              <a:solidFill>
                <a:schemeClr val="bg1"/>
              </a:solidFill>
              <a:latin typeface="Geneva"/>
              <a:cs typeface="Geneva"/>
            </a:endParaRPr>
          </a:p>
        </p:txBody>
      </p:sp>
      <p:sp>
        <p:nvSpPr>
          <p:cNvPr id="12" name="TextBox 11"/>
          <p:cNvSpPr txBox="1"/>
          <p:nvPr/>
        </p:nvSpPr>
        <p:spPr>
          <a:xfrm>
            <a:off x="5924701" y="934275"/>
            <a:ext cx="868885" cy="246221"/>
          </a:xfrm>
          <a:prstGeom prst="rect">
            <a:avLst/>
          </a:prstGeom>
          <a:noFill/>
        </p:spPr>
        <p:txBody>
          <a:bodyPr wrap="none" rtlCol="0">
            <a:spAutoFit/>
          </a:bodyPr>
          <a:lstStyle/>
          <a:p>
            <a:r>
              <a:rPr lang="en-US" sz="1000" b="1" dirty="0" smtClean="0">
                <a:solidFill>
                  <a:schemeClr val="bg1"/>
                </a:solidFill>
                <a:latin typeface="Geneva"/>
                <a:cs typeface="Geneva"/>
              </a:rPr>
              <a:t>Contact Us</a:t>
            </a:r>
            <a:endParaRPr lang="en-US" sz="1000" b="1" dirty="0">
              <a:solidFill>
                <a:schemeClr val="bg1"/>
              </a:solidFill>
              <a:latin typeface="Geneva"/>
              <a:cs typeface="Geneva"/>
            </a:endParaRPr>
          </a:p>
        </p:txBody>
      </p:sp>
      <p:cxnSp>
        <p:nvCxnSpPr>
          <p:cNvPr id="13" name="Straight Connector 12"/>
          <p:cNvCxnSpPr/>
          <p:nvPr/>
        </p:nvCxnSpPr>
        <p:spPr>
          <a:xfrm>
            <a:off x="582164" y="896202"/>
            <a:ext cx="0" cy="319314"/>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2386768" y="896202"/>
            <a:ext cx="0" cy="319314"/>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510749" y="899886"/>
            <a:ext cx="0" cy="319314"/>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3257964" y="896202"/>
            <a:ext cx="0" cy="319314"/>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4695525" y="899886"/>
            <a:ext cx="0" cy="319314"/>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796354" y="892517"/>
            <a:ext cx="0" cy="322999"/>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698496" y="937826"/>
            <a:ext cx="774571" cy="246221"/>
          </a:xfrm>
          <a:prstGeom prst="rect">
            <a:avLst/>
          </a:prstGeom>
          <a:noFill/>
        </p:spPr>
        <p:txBody>
          <a:bodyPr wrap="none" rtlCol="0">
            <a:spAutoFit/>
          </a:bodyPr>
          <a:lstStyle/>
          <a:p>
            <a:r>
              <a:rPr lang="en-US" sz="1000" b="1" dirty="0" smtClean="0">
                <a:solidFill>
                  <a:schemeClr val="bg1"/>
                </a:solidFill>
                <a:latin typeface="Geneva"/>
                <a:cs typeface="Geneva"/>
              </a:rPr>
              <a:t>About Us</a:t>
            </a:r>
            <a:endParaRPr lang="en-US" sz="1000" b="1" dirty="0">
              <a:solidFill>
                <a:schemeClr val="bg1"/>
              </a:solidFill>
              <a:latin typeface="Geneva"/>
              <a:cs typeface="Geneva"/>
            </a:endParaRPr>
          </a:p>
        </p:txBody>
      </p:sp>
      <p:sp>
        <p:nvSpPr>
          <p:cNvPr id="25" name="Rectangle 24"/>
          <p:cNvSpPr/>
          <p:nvPr/>
        </p:nvSpPr>
        <p:spPr>
          <a:xfrm>
            <a:off x="156029" y="1961186"/>
            <a:ext cx="1463040" cy="457200"/>
          </a:xfrm>
          <a:prstGeom prst="rect">
            <a:avLst/>
          </a:prstGeom>
          <a:solidFill>
            <a:schemeClr val="accent5">
              <a:lumMod val="20000"/>
              <a:lumOff val="80000"/>
            </a:schemeClr>
          </a:solidFill>
          <a:ln>
            <a:solidFill>
              <a:srgbClr val="00009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smtClean="0">
                <a:solidFill>
                  <a:srgbClr val="000090"/>
                </a:solidFill>
                <a:latin typeface="Geneva"/>
                <a:cs typeface="Geneva"/>
              </a:rPr>
              <a:t>Your Hospital Stay</a:t>
            </a:r>
            <a:endParaRPr lang="en-US" sz="900" b="1" dirty="0">
              <a:solidFill>
                <a:srgbClr val="000090"/>
              </a:solidFill>
              <a:latin typeface="Geneva"/>
              <a:cs typeface="Geneva"/>
            </a:endParaRPr>
          </a:p>
        </p:txBody>
      </p:sp>
      <p:sp>
        <p:nvSpPr>
          <p:cNvPr id="26" name="Rectangle 25"/>
          <p:cNvSpPr/>
          <p:nvPr/>
        </p:nvSpPr>
        <p:spPr>
          <a:xfrm>
            <a:off x="156030" y="2418386"/>
            <a:ext cx="1463040" cy="596810"/>
          </a:xfrm>
          <a:prstGeom prst="rect">
            <a:avLst/>
          </a:prstGeom>
          <a:solidFill>
            <a:schemeClr val="accent5">
              <a:lumMod val="20000"/>
              <a:lumOff val="80000"/>
            </a:schemeClr>
          </a:solidFill>
          <a:ln>
            <a:solidFill>
              <a:srgbClr val="00009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smtClean="0">
                <a:solidFill>
                  <a:srgbClr val="000090"/>
                </a:solidFill>
                <a:latin typeface="Geneva"/>
                <a:cs typeface="Geneva"/>
              </a:rPr>
              <a:t>Your Health Care Team </a:t>
            </a:r>
            <a:r>
              <a:rPr lang="en-US" sz="800" dirty="0" smtClean="0">
                <a:solidFill>
                  <a:srgbClr val="FF0000"/>
                </a:solidFill>
                <a:latin typeface="Geneva"/>
                <a:cs typeface="Geneva"/>
              </a:rPr>
              <a:t>[create a page describing different roles, including Care Partners]</a:t>
            </a:r>
            <a:endParaRPr lang="en-US" sz="800" dirty="0">
              <a:solidFill>
                <a:srgbClr val="FF0000"/>
              </a:solidFill>
              <a:latin typeface="Geneva"/>
              <a:cs typeface="Geneva"/>
            </a:endParaRPr>
          </a:p>
        </p:txBody>
      </p:sp>
      <p:sp>
        <p:nvSpPr>
          <p:cNvPr id="27" name="Rectangle 26"/>
          <p:cNvSpPr/>
          <p:nvPr/>
        </p:nvSpPr>
        <p:spPr>
          <a:xfrm>
            <a:off x="156029" y="3015196"/>
            <a:ext cx="1463040" cy="457200"/>
          </a:xfrm>
          <a:prstGeom prst="rect">
            <a:avLst/>
          </a:prstGeom>
          <a:solidFill>
            <a:schemeClr val="accent5">
              <a:lumMod val="20000"/>
              <a:lumOff val="80000"/>
            </a:schemeClr>
          </a:solidFill>
          <a:ln>
            <a:solidFill>
              <a:srgbClr val="00009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smtClean="0">
                <a:solidFill>
                  <a:srgbClr val="000090"/>
                </a:solidFill>
                <a:latin typeface="Geneva"/>
                <a:cs typeface="Geneva"/>
              </a:rPr>
              <a:t>Your Care Partners</a:t>
            </a:r>
            <a:br>
              <a:rPr lang="en-US" sz="900" b="1" dirty="0" smtClean="0">
                <a:solidFill>
                  <a:srgbClr val="000090"/>
                </a:solidFill>
                <a:latin typeface="Geneva"/>
                <a:cs typeface="Geneva"/>
              </a:rPr>
            </a:br>
            <a:r>
              <a:rPr lang="en-US" sz="800" dirty="0" smtClean="0">
                <a:solidFill>
                  <a:srgbClr val="FF0000"/>
                </a:solidFill>
                <a:latin typeface="Geneva"/>
                <a:cs typeface="Geneva"/>
              </a:rPr>
              <a:t>[see sample page]</a:t>
            </a:r>
            <a:endParaRPr lang="en-US" sz="800" dirty="0">
              <a:solidFill>
                <a:srgbClr val="FF0000"/>
              </a:solidFill>
              <a:latin typeface="Geneva"/>
              <a:cs typeface="Geneva"/>
            </a:endParaRPr>
          </a:p>
        </p:txBody>
      </p:sp>
      <p:sp>
        <p:nvSpPr>
          <p:cNvPr id="28" name="Rectangle 27"/>
          <p:cNvSpPr/>
          <p:nvPr/>
        </p:nvSpPr>
        <p:spPr>
          <a:xfrm>
            <a:off x="156030" y="3450181"/>
            <a:ext cx="1463040" cy="457200"/>
          </a:xfrm>
          <a:prstGeom prst="rect">
            <a:avLst/>
          </a:prstGeom>
          <a:solidFill>
            <a:schemeClr val="accent5">
              <a:lumMod val="20000"/>
              <a:lumOff val="80000"/>
            </a:schemeClr>
          </a:solidFill>
          <a:ln>
            <a:solidFill>
              <a:srgbClr val="00009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smtClean="0">
                <a:solidFill>
                  <a:srgbClr val="000090"/>
                </a:solidFill>
                <a:latin typeface="Geneva"/>
                <a:cs typeface="Geneva"/>
              </a:rPr>
              <a:t>Visiting Information</a:t>
            </a:r>
          </a:p>
          <a:p>
            <a:pPr algn="ctr"/>
            <a:r>
              <a:rPr lang="en-US" sz="800" dirty="0" smtClean="0">
                <a:solidFill>
                  <a:srgbClr val="FF0000"/>
                </a:solidFill>
                <a:latin typeface="Geneva"/>
                <a:cs typeface="Geneva"/>
              </a:rPr>
              <a:t>[see sample page]</a:t>
            </a:r>
            <a:endParaRPr lang="en-US" sz="800" dirty="0">
              <a:solidFill>
                <a:srgbClr val="FF0000"/>
              </a:solidFill>
              <a:latin typeface="Geneva"/>
              <a:cs typeface="Geneva"/>
            </a:endParaRPr>
          </a:p>
        </p:txBody>
      </p:sp>
      <p:sp>
        <p:nvSpPr>
          <p:cNvPr id="29" name="Rectangle 28"/>
          <p:cNvSpPr/>
          <p:nvPr/>
        </p:nvSpPr>
        <p:spPr>
          <a:xfrm>
            <a:off x="156030" y="3907381"/>
            <a:ext cx="1463040" cy="457200"/>
          </a:xfrm>
          <a:prstGeom prst="rect">
            <a:avLst/>
          </a:prstGeom>
          <a:solidFill>
            <a:schemeClr val="accent5">
              <a:lumMod val="20000"/>
              <a:lumOff val="80000"/>
            </a:schemeClr>
          </a:solidFill>
          <a:ln>
            <a:solidFill>
              <a:srgbClr val="00009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smtClean="0">
                <a:solidFill>
                  <a:srgbClr val="000090"/>
                </a:solidFill>
                <a:latin typeface="Geneva"/>
                <a:cs typeface="Geneva"/>
              </a:rPr>
              <a:t>Your Electronic Medical Record </a:t>
            </a:r>
            <a:r>
              <a:rPr lang="en-US" sz="800" dirty="0" smtClean="0">
                <a:solidFill>
                  <a:srgbClr val="FF0000"/>
                </a:solidFill>
                <a:latin typeface="Geneva"/>
                <a:cs typeface="Geneva"/>
              </a:rPr>
              <a:t>[Patient Portal]</a:t>
            </a:r>
            <a:endParaRPr lang="en-US" sz="800" dirty="0">
              <a:solidFill>
                <a:srgbClr val="FF0000"/>
              </a:solidFill>
              <a:latin typeface="Geneva"/>
              <a:cs typeface="Geneva"/>
            </a:endParaRPr>
          </a:p>
        </p:txBody>
      </p:sp>
      <p:sp>
        <p:nvSpPr>
          <p:cNvPr id="30" name="Rectangle 29"/>
          <p:cNvSpPr/>
          <p:nvPr/>
        </p:nvSpPr>
        <p:spPr>
          <a:xfrm>
            <a:off x="156030" y="4364581"/>
            <a:ext cx="1463040" cy="457200"/>
          </a:xfrm>
          <a:prstGeom prst="rect">
            <a:avLst/>
          </a:prstGeom>
          <a:solidFill>
            <a:schemeClr val="accent5">
              <a:lumMod val="20000"/>
              <a:lumOff val="80000"/>
            </a:schemeClr>
          </a:solidFill>
          <a:ln>
            <a:solidFill>
              <a:srgbClr val="00009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smtClean="0">
                <a:solidFill>
                  <a:srgbClr val="000090"/>
                </a:solidFill>
                <a:latin typeface="Geneva"/>
                <a:cs typeface="Geneva"/>
              </a:rPr>
              <a:t>Safety and Quality</a:t>
            </a:r>
            <a:endParaRPr lang="en-US" sz="900" b="1" dirty="0">
              <a:solidFill>
                <a:srgbClr val="000090"/>
              </a:solidFill>
              <a:latin typeface="Geneva"/>
              <a:cs typeface="Geneva"/>
            </a:endParaRPr>
          </a:p>
        </p:txBody>
      </p:sp>
      <p:sp>
        <p:nvSpPr>
          <p:cNvPr id="31" name="Rectangle 30"/>
          <p:cNvSpPr/>
          <p:nvPr/>
        </p:nvSpPr>
        <p:spPr>
          <a:xfrm>
            <a:off x="156030" y="4821781"/>
            <a:ext cx="1463040" cy="457200"/>
          </a:xfrm>
          <a:prstGeom prst="rect">
            <a:avLst/>
          </a:prstGeom>
          <a:solidFill>
            <a:schemeClr val="accent5">
              <a:lumMod val="20000"/>
              <a:lumOff val="80000"/>
            </a:schemeClr>
          </a:solidFill>
          <a:ln>
            <a:solidFill>
              <a:srgbClr val="00009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smtClean="0">
                <a:solidFill>
                  <a:srgbClr val="000090"/>
                </a:solidFill>
                <a:latin typeface="Geneva"/>
                <a:cs typeface="Geneva"/>
              </a:rPr>
              <a:t>Educational Programs, Peer Support, and Other Resources</a:t>
            </a:r>
            <a:endParaRPr lang="en-US" sz="900" b="1" dirty="0">
              <a:solidFill>
                <a:srgbClr val="000090"/>
              </a:solidFill>
              <a:latin typeface="Geneva"/>
              <a:cs typeface="Geneva"/>
            </a:endParaRPr>
          </a:p>
        </p:txBody>
      </p:sp>
      <p:sp>
        <p:nvSpPr>
          <p:cNvPr id="32" name="Rectangle 31"/>
          <p:cNvSpPr/>
          <p:nvPr/>
        </p:nvSpPr>
        <p:spPr>
          <a:xfrm>
            <a:off x="156029" y="5284952"/>
            <a:ext cx="1463040" cy="457200"/>
          </a:xfrm>
          <a:prstGeom prst="rect">
            <a:avLst/>
          </a:prstGeom>
          <a:solidFill>
            <a:schemeClr val="accent5">
              <a:lumMod val="20000"/>
              <a:lumOff val="80000"/>
            </a:schemeClr>
          </a:solidFill>
          <a:ln>
            <a:solidFill>
              <a:srgbClr val="00009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smtClean="0">
                <a:solidFill>
                  <a:srgbClr val="000090"/>
                </a:solidFill>
                <a:latin typeface="Geneva"/>
                <a:cs typeface="Geneva"/>
              </a:rPr>
              <a:t>Patient- and Family-Centered Care</a:t>
            </a:r>
            <a:endParaRPr lang="en-US" sz="900" b="1" dirty="0">
              <a:solidFill>
                <a:srgbClr val="000090"/>
              </a:solidFill>
              <a:latin typeface="Geneva"/>
              <a:cs typeface="Geneva"/>
            </a:endParaRPr>
          </a:p>
        </p:txBody>
      </p:sp>
      <p:sp>
        <p:nvSpPr>
          <p:cNvPr id="33" name="Rectangle 32"/>
          <p:cNvSpPr/>
          <p:nvPr/>
        </p:nvSpPr>
        <p:spPr>
          <a:xfrm>
            <a:off x="156029" y="5740014"/>
            <a:ext cx="1463040" cy="457200"/>
          </a:xfrm>
          <a:prstGeom prst="rect">
            <a:avLst/>
          </a:prstGeom>
          <a:solidFill>
            <a:schemeClr val="accent5">
              <a:lumMod val="20000"/>
              <a:lumOff val="80000"/>
            </a:schemeClr>
          </a:solidFill>
          <a:ln>
            <a:solidFill>
              <a:srgbClr val="00009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smtClean="0">
                <a:solidFill>
                  <a:srgbClr val="000090"/>
                </a:solidFill>
                <a:latin typeface="Geneva"/>
                <a:cs typeface="Geneva"/>
              </a:rPr>
              <a:t>Billing and Insurance</a:t>
            </a:r>
            <a:endParaRPr lang="en-US" sz="900" b="1" dirty="0">
              <a:solidFill>
                <a:srgbClr val="000090"/>
              </a:solidFill>
              <a:latin typeface="Geneva"/>
              <a:cs typeface="Geneva"/>
            </a:endParaRPr>
          </a:p>
        </p:txBody>
      </p:sp>
      <p:sp>
        <p:nvSpPr>
          <p:cNvPr id="34" name="Rectangle 33"/>
          <p:cNvSpPr/>
          <p:nvPr/>
        </p:nvSpPr>
        <p:spPr>
          <a:xfrm>
            <a:off x="156029" y="6197214"/>
            <a:ext cx="1463040" cy="457200"/>
          </a:xfrm>
          <a:prstGeom prst="rect">
            <a:avLst/>
          </a:prstGeom>
          <a:solidFill>
            <a:schemeClr val="accent5">
              <a:lumMod val="20000"/>
              <a:lumOff val="80000"/>
            </a:schemeClr>
          </a:solidFill>
          <a:ln>
            <a:solidFill>
              <a:srgbClr val="00009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smtClean="0">
                <a:solidFill>
                  <a:srgbClr val="000090"/>
                </a:solidFill>
                <a:latin typeface="Geneva"/>
                <a:cs typeface="Geneva"/>
              </a:rPr>
              <a:t>Services and Amenities</a:t>
            </a:r>
            <a:endParaRPr lang="en-US" sz="900" b="1" dirty="0">
              <a:solidFill>
                <a:srgbClr val="000090"/>
              </a:solidFill>
              <a:latin typeface="Geneva"/>
              <a:cs typeface="Geneva"/>
            </a:endParaRPr>
          </a:p>
        </p:txBody>
      </p:sp>
      <p:sp>
        <p:nvSpPr>
          <p:cNvPr id="35" name="Rectangle 34"/>
          <p:cNvSpPr/>
          <p:nvPr/>
        </p:nvSpPr>
        <p:spPr>
          <a:xfrm>
            <a:off x="83459" y="1354823"/>
            <a:ext cx="2293642" cy="362857"/>
          </a:xfrm>
          <a:prstGeom prst="rect">
            <a:avLst/>
          </a:prstGeom>
          <a:solidFill>
            <a:srgbClr val="000090"/>
          </a:solidFill>
          <a:ln>
            <a:solidFill>
              <a:srgbClr val="00009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Rectangle 35"/>
          <p:cNvSpPr/>
          <p:nvPr/>
        </p:nvSpPr>
        <p:spPr>
          <a:xfrm>
            <a:off x="156031" y="1427395"/>
            <a:ext cx="2293642" cy="362857"/>
          </a:xfrm>
          <a:prstGeom prst="rect">
            <a:avLst/>
          </a:prstGeom>
          <a:solidFill>
            <a:schemeClr val="tx2">
              <a:lumMod val="60000"/>
              <a:lumOff val="40000"/>
            </a:schemeClr>
          </a:solidFill>
          <a:ln>
            <a:solidFill>
              <a:srgbClr val="00009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latin typeface="Century Gothic"/>
                <a:cs typeface="Century Gothic"/>
              </a:rPr>
              <a:t>Patients &amp; Families</a:t>
            </a:r>
            <a:endParaRPr lang="en-US" sz="1600" dirty="0">
              <a:latin typeface="Century Gothic"/>
              <a:cs typeface="Century Gothic"/>
            </a:endParaRPr>
          </a:p>
        </p:txBody>
      </p:sp>
      <p:sp>
        <p:nvSpPr>
          <p:cNvPr id="37" name="Rectangle 36"/>
          <p:cNvSpPr/>
          <p:nvPr/>
        </p:nvSpPr>
        <p:spPr>
          <a:xfrm>
            <a:off x="1736548" y="1958401"/>
            <a:ext cx="4982813" cy="1305485"/>
          </a:xfrm>
          <a:prstGeom prst="rect">
            <a:avLst/>
          </a:prstGeom>
        </p:spPr>
        <p:txBody>
          <a:bodyPr wrap="square">
            <a:spAutoFit/>
          </a:bodyPr>
          <a:lstStyle/>
          <a:p>
            <a:pPr>
              <a:lnSpc>
                <a:spcPct val="120000"/>
              </a:lnSpc>
            </a:pPr>
            <a:r>
              <a:rPr lang="en-US" sz="1100" dirty="0">
                <a:latin typeface="Helvetica"/>
                <a:cs typeface="Helvetica"/>
              </a:rPr>
              <a:t>You, your family, and your Care Partner(s) are essential members of the health care team. Working together with you and taking the time to listen to your goals, concerns, and needs builds understanding among all members of the health care team and helps us develop the best plan of care with you. During your stay, we encourage your participation by urging you to speak up, ask questions, and use our resources. </a:t>
            </a:r>
          </a:p>
        </p:txBody>
      </p:sp>
      <p:pic>
        <p:nvPicPr>
          <p:cNvPr id="38" name="Picture 37" descr="smile-2933293_1920.jpg"/>
          <p:cNvPicPr>
            <a:picLocks noChangeAspect="1"/>
          </p:cNvPicPr>
          <p:nvPr/>
        </p:nvPicPr>
        <p:blipFill rotWithShape="1">
          <a:blip r:embed="rId3">
            <a:extLst>
              <a:ext uri="{28A0092B-C50C-407E-A947-70E740481C1C}">
                <a14:useLocalDpi xmlns:a14="http://schemas.microsoft.com/office/drawing/2010/main" val="0"/>
              </a:ext>
            </a:extLst>
          </a:blip>
          <a:srcRect l="21875"/>
          <a:stretch/>
        </p:blipFill>
        <p:spPr>
          <a:xfrm>
            <a:off x="4621300" y="3263886"/>
            <a:ext cx="2057886" cy="1756062"/>
          </a:xfrm>
          <a:prstGeom prst="rect">
            <a:avLst/>
          </a:prstGeom>
        </p:spPr>
      </p:pic>
      <p:sp>
        <p:nvSpPr>
          <p:cNvPr id="40" name="Rectangle 39"/>
          <p:cNvSpPr/>
          <p:nvPr/>
        </p:nvSpPr>
        <p:spPr>
          <a:xfrm>
            <a:off x="1736547" y="3263886"/>
            <a:ext cx="2946289" cy="1914883"/>
          </a:xfrm>
          <a:prstGeom prst="rect">
            <a:avLst/>
          </a:prstGeom>
        </p:spPr>
        <p:txBody>
          <a:bodyPr wrap="square">
            <a:spAutoFit/>
          </a:bodyPr>
          <a:lstStyle/>
          <a:p>
            <a:pPr>
              <a:lnSpc>
                <a:spcPct val="120000"/>
              </a:lnSpc>
            </a:pPr>
            <a:r>
              <a:rPr lang="en-US" sz="1100" dirty="0">
                <a:latin typeface="Helvetica"/>
                <a:cs typeface="Helvetica"/>
              </a:rPr>
              <a:t>When you arrive at the hospital, we will ask if you want to identify one or two people to be Care Partners </a:t>
            </a:r>
            <a:r>
              <a:rPr lang="en-US" sz="1100" dirty="0">
                <a:solidFill>
                  <a:srgbClr val="FF0000"/>
                </a:solidFill>
                <a:latin typeface="Helvetica"/>
                <a:cs typeface="Helvetica"/>
              </a:rPr>
              <a:t>[or you can substitute other terms such as support person]</a:t>
            </a:r>
            <a:r>
              <a:rPr lang="en-US" sz="1100" dirty="0">
                <a:latin typeface="Helvetica"/>
                <a:cs typeface="Helvetica"/>
              </a:rPr>
              <a:t>. These are family/friends whom you want to be actively involved in your care during your hospital stay and the transition back home. You decide how much you want them to be part of your care</a:t>
            </a:r>
            <a:r>
              <a:rPr lang="en-US" sz="1100" dirty="0" smtClean="0">
                <a:latin typeface="Helvetica"/>
                <a:cs typeface="Helvetica"/>
              </a:rPr>
              <a:t>.</a:t>
            </a:r>
            <a:endParaRPr lang="en-US" sz="1100" dirty="0">
              <a:latin typeface="Helvetica"/>
              <a:cs typeface="Helvetica"/>
            </a:endParaRPr>
          </a:p>
        </p:txBody>
      </p:sp>
      <p:sp>
        <p:nvSpPr>
          <p:cNvPr id="43" name="Rectangle 42"/>
          <p:cNvSpPr/>
          <p:nvPr/>
        </p:nvSpPr>
        <p:spPr>
          <a:xfrm>
            <a:off x="1736547" y="5178769"/>
            <a:ext cx="4982813" cy="1508618"/>
          </a:xfrm>
          <a:prstGeom prst="rect">
            <a:avLst/>
          </a:prstGeom>
        </p:spPr>
        <p:txBody>
          <a:bodyPr wrap="square">
            <a:spAutoFit/>
          </a:bodyPr>
          <a:lstStyle/>
          <a:p>
            <a:pPr>
              <a:lnSpc>
                <a:spcPct val="120000"/>
              </a:lnSpc>
            </a:pPr>
            <a:r>
              <a:rPr lang="en-US" sz="1100" dirty="0">
                <a:latin typeface="Helvetica"/>
                <a:cs typeface="Helvetica"/>
              </a:rPr>
              <a:t>Typically, your Care Partner(s) can be with you at any time, day or night, without restriction. Other than you, they will be the main contact for your health care team. The team will update your Care Partner who can then update family and friends about your progress and communicate your wishes to </a:t>
            </a:r>
            <a:r>
              <a:rPr lang="en-US" sz="1100" dirty="0" smtClean="0">
                <a:latin typeface="Helvetica"/>
                <a:cs typeface="Helvetica"/>
              </a:rPr>
              <a:t>them.</a:t>
            </a:r>
          </a:p>
          <a:p>
            <a:pPr>
              <a:lnSpc>
                <a:spcPct val="120000"/>
              </a:lnSpc>
            </a:pPr>
            <a:endParaRPr lang="en-US" sz="800" b="1" dirty="0">
              <a:solidFill>
                <a:schemeClr val="accent1"/>
              </a:solidFill>
              <a:latin typeface="Helvetica"/>
              <a:cs typeface="Helvetica"/>
            </a:endParaRPr>
          </a:p>
          <a:p>
            <a:pPr>
              <a:lnSpc>
                <a:spcPct val="120000"/>
              </a:lnSpc>
            </a:pPr>
            <a:r>
              <a:rPr lang="en-US" sz="1100" b="1" dirty="0" smtClean="0">
                <a:solidFill>
                  <a:schemeClr val="accent1"/>
                </a:solidFill>
                <a:latin typeface="Helvetica"/>
                <a:cs typeface="Helvetica"/>
              </a:rPr>
              <a:t>More </a:t>
            </a:r>
            <a:r>
              <a:rPr lang="en-US" sz="1100" b="1" dirty="0">
                <a:solidFill>
                  <a:schemeClr val="accent1"/>
                </a:solidFill>
                <a:latin typeface="Helvetica"/>
                <a:cs typeface="Helvetica"/>
              </a:rPr>
              <a:t>information about Care </a:t>
            </a:r>
            <a:r>
              <a:rPr lang="en-US" sz="1100" b="1" dirty="0" smtClean="0">
                <a:solidFill>
                  <a:schemeClr val="accent1"/>
                </a:solidFill>
                <a:latin typeface="Helvetica"/>
                <a:cs typeface="Helvetica"/>
              </a:rPr>
              <a:t>Partners</a:t>
            </a:r>
            <a:endParaRPr lang="en-US" sz="1100" b="1" dirty="0">
              <a:solidFill>
                <a:schemeClr val="accent1"/>
              </a:solidFill>
              <a:latin typeface="Helvetica"/>
              <a:cs typeface="Helvetica"/>
            </a:endParaRPr>
          </a:p>
        </p:txBody>
      </p:sp>
      <p:sp>
        <p:nvSpPr>
          <p:cNvPr id="3" name="Action Button: Custom 2">
            <a:hlinkClick r:id="rId4" action="ppaction://hlinksldjump" highlightClick="1"/>
          </p:cNvPr>
          <p:cNvSpPr/>
          <p:nvPr/>
        </p:nvSpPr>
        <p:spPr>
          <a:xfrm>
            <a:off x="156031" y="3015196"/>
            <a:ext cx="1463038" cy="434985"/>
          </a:xfrm>
          <a:prstGeom prst="actionButtonBlank">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Action Button: Custom 18">
            <a:hlinkClick r:id="rId5" action="ppaction://hlinksldjump" highlightClick="1"/>
          </p:cNvPr>
          <p:cNvSpPr/>
          <p:nvPr/>
        </p:nvSpPr>
        <p:spPr>
          <a:xfrm>
            <a:off x="156029" y="3450181"/>
            <a:ext cx="1463041" cy="457200"/>
          </a:xfrm>
          <a:prstGeom prst="actionButtonBlank">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hlinkClick r:id="rId4" action="ppaction://hlinksldjump"/>
          </p:cNvPr>
          <p:cNvSpPr/>
          <p:nvPr/>
        </p:nvSpPr>
        <p:spPr>
          <a:xfrm>
            <a:off x="1736547" y="6395131"/>
            <a:ext cx="2659057" cy="23671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latin typeface="Helvetica"/>
              <a:cs typeface="Helvetica"/>
            </a:endParaRPr>
          </a:p>
        </p:txBody>
      </p:sp>
      <p:sp>
        <p:nvSpPr>
          <p:cNvPr id="23" name="Action Button: Custom 22">
            <a:hlinkClick r:id="" action="ppaction://hlinkshowjump?jump=firstslide" highlightClick="1"/>
          </p:cNvPr>
          <p:cNvSpPr/>
          <p:nvPr/>
        </p:nvSpPr>
        <p:spPr>
          <a:xfrm>
            <a:off x="0" y="892517"/>
            <a:ext cx="582164" cy="326683"/>
          </a:xfrm>
          <a:prstGeom prst="actionButtonBlank">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65166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98288" y="290286"/>
            <a:ext cx="2369797" cy="369332"/>
          </a:xfrm>
          <a:prstGeom prst="rect">
            <a:avLst/>
          </a:prstGeom>
          <a:noFill/>
        </p:spPr>
        <p:txBody>
          <a:bodyPr wrap="none" rtlCol="0">
            <a:spAutoFit/>
          </a:bodyPr>
          <a:lstStyle/>
          <a:p>
            <a:r>
              <a:rPr lang="en-US" b="1" dirty="0" smtClean="0">
                <a:solidFill>
                  <a:srgbClr val="000090"/>
                </a:solidFill>
                <a:latin typeface="Capitals"/>
                <a:cs typeface="Capitals"/>
              </a:rPr>
              <a:t>General Hospital</a:t>
            </a:r>
            <a:endParaRPr lang="en-US" b="1" dirty="0">
              <a:solidFill>
                <a:srgbClr val="000090"/>
              </a:solidFill>
              <a:latin typeface="Capitals"/>
              <a:cs typeface="Capitals"/>
            </a:endParaRPr>
          </a:p>
        </p:txBody>
      </p:sp>
      <p:pic>
        <p:nvPicPr>
          <p:cNvPr id="5" name="Picture 4"/>
          <p:cNvPicPr>
            <a:picLocks noChangeAspect="1"/>
          </p:cNvPicPr>
          <p:nvPr/>
        </p:nvPicPr>
        <p:blipFill>
          <a:blip r:embed="rId2"/>
          <a:stretch>
            <a:fillRect/>
          </a:stretch>
        </p:blipFill>
        <p:spPr>
          <a:xfrm>
            <a:off x="156031" y="108857"/>
            <a:ext cx="642257" cy="685276"/>
          </a:xfrm>
          <a:prstGeom prst="rect">
            <a:avLst/>
          </a:prstGeom>
        </p:spPr>
      </p:pic>
      <p:sp>
        <p:nvSpPr>
          <p:cNvPr id="6" name="Rectangle 5"/>
          <p:cNvSpPr/>
          <p:nvPr/>
        </p:nvSpPr>
        <p:spPr>
          <a:xfrm>
            <a:off x="0" y="899886"/>
            <a:ext cx="6858000" cy="319314"/>
          </a:xfrm>
          <a:prstGeom prst="rect">
            <a:avLst/>
          </a:prstGeom>
          <a:solidFill>
            <a:srgbClr val="000090"/>
          </a:solidFill>
          <a:ln>
            <a:solidFill>
              <a:srgbClr val="00009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p>
        </p:txBody>
      </p:sp>
      <p:sp>
        <p:nvSpPr>
          <p:cNvPr id="7" name="TextBox 6"/>
          <p:cNvSpPr txBox="1"/>
          <p:nvPr/>
        </p:nvSpPr>
        <p:spPr>
          <a:xfrm>
            <a:off x="42896" y="934275"/>
            <a:ext cx="539268" cy="246221"/>
          </a:xfrm>
          <a:prstGeom prst="rect">
            <a:avLst/>
          </a:prstGeom>
          <a:noFill/>
        </p:spPr>
        <p:txBody>
          <a:bodyPr wrap="none" rtlCol="0">
            <a:spAutoFit/>
          </a:bodyPr>
          <a:lstStyle/>
          <a:p>
            <a:r>
              <a:rPr lang="en-US" sz="1000" b="1" dirty="0" smtClean="0">
                <a:solidFill>
                  <a:schemeClr val="bg1"/>
                </a:solidFill>
                <a:latin typeface="Geneva"/>
                <a:cs typeface="Geneva"/>
              </a:rPr>
              <a:t>Home</a:t>
            </a:r>
            <a:endParaRPr lang="en-US" sz="1000" b="1" dirty="0">
              <a:solidFill>
                <a:schemeClr val="bg1"/>
              </a:solidFill>
              <a:latin typeface="Geneva"/>
              <a:cs typeface="Geneva"/>
            </a:endParaRPr>
          </a:p>
        </p:txBody>
      </p:sp>
      <p:sp>
        <p:nvSpPr>
          <p:cNvPr id="8" name="TextBox 7"/>
          <p:cNvSpPr txBox="1"/>
          <p:nvPr/>
        </p:nvSpPr>
        <p:spPr>
          <a:xfrm>
            <a:off x="1587787" y="934275"/>
            <a:ext cx="787395" cy="246221"/>
          </a:xfrm>
          <a:prstGeom prst="rect">
            <a:avLst/>
          </a:prstGeom>
          <a:noFill/>
        </p:spPr>
        <p:txBody>
          <a:bodyPr wrap="none" rtlCol="0">
            <a:spAutoFit/>
          </a:bodyPr>
          <a:lstStyle/>
          <a:p>
            <a:r>
              <a:rPr lang="en-US" sz="1000" b="1" dirty="0" smtClean="0">
                <a:solidFill>
                  <a:schemeClr val="bg1"/>
                </a:solidFill>
                <a:latin typeface="Geneva"/>
                <a:cs typeface="Geneva"/>
              </a:rPr>
              <a:t>Locations</a:t>
            </a:r>
            <a:endParaRPr lang="en-US" sz="1000" b="1" dirty="0">
              <a:solidFill>
                <a:schemeClr val="bg1"/>
              </a:solidFill>
              <a:latin typeface="Geneva"/>
              <a:cs typeface="Geneva"/>
            </a:endParaRPr>
          </a:p>
        </p:txBody>
      </p:sp>
      <p:sp>
        <p:nvSpPr>
          <p:cNvPr id="9" name="TextBox 8"/>
          <p:cNvSpPr txBox="1"/>
          <p:nvPr/>
        </p:nvSpPr>
        <p:spPr>
          <a:xfrm>
            <a:off x="2470458" y="937826"/>
            <a:ext cx="697627" cy="246221"/>
          </a:xfrm>
          <a:prstGeom prst="rect">
            <a:avLst/>
          </a:prstGeom>
          <a:noFill/>
        </p:spPr>
        <p:txBody>
          <a:bodyPr wrap="none" rtlCol="0">
            <a:spAutoFit/>
          </a:bodyPr>
          <a:lstStyle/>
          <a:p>
            <a:r>
              <a:rPr lang="en-US" sz="1000" b="1" dirty="0" smtClean="0">
                <a:solidFill>
                  <a:schemeClr val="bg1"/>
                </a:solidFill>
                <a:latin typeface="Geneva"/>
                <a:cs typeface="Geneva"/>
              </a:rPr>
              <a:t>Services</a:t>
            </a:r>
            <a:endParaRPr lang="en-US" sz="1000" b="1" dirty="0">
              <a:solidFill>
                <a:schemeClr val="bg1"/>
              </a:solidFill>
              <a:latin typeface="Geneva"/>
              <a:cs typeface="Geneva"/>
            </a:endParaRPr>
          </a:p>
        </p:txBody>
      </p:sp>
      <p:sp>
        <p:nvSpPr>
          <p:cNvPr id="10" name="TextBox 9"/>
          <p:cNvSpPr txBox="1"/>
          <p:nvPr/>
        </p:nvSpPr>
        <p:spPr>
          <a:xfrm>
            <a:off x="3299429" y="937826"/>
            <a:ext cx="1353042" cy="246221"/>
          </a:xfrm>
          <a:prstGeom prst="rect">
            <a:avLst/>
          </a:prstGeom>
          <a:noFill/>
        </p:spPr>
        <p:txBody>
          <a:bodyPr wrap="none" rtlCol="0">
            <a:spAutoFit/>
          </a:bodyPr>
          <a:lstStyle/>
          <a:p>
            <a:r>
              <a:rPr lang="en-US" sz="1000" dirty="0" smtClean="0">
                <a:solidFill>
                  <a:srgbClr val="FFFF00"/>
                </a:solidFill>
                <a:latin typeface="Geneva"/>
                <a:cs typeface="Geneva"/>
              </a:rPr>
              <a:t>Patients &amp; Families</a:t>
            </a:r>
            <a:endParaRPr lang="en-US" sz="1000" dirty="0">
              <a:solidFill>
                <a:srgbClr val="FFFF00"/>
              </a:solidFill>
              <a:latin typeface="Geneva"/>
              <a:cs typeface="Geneva"/>
            </a:endParaRPr>
          </a:p>
        </p:txBody>
      </p:sp>
      <p:sp>
        <p:nvSpPr>
          <p:cNvPr id="11" name="TextBox 10"/>
          <p:cNvSpPr txBox="1"/>
          <p:nvPr/>
        </p:nvSpPr>
        <p:spPr>
          <a:xfrm>
            <a:off x="4757062" y="934275"/>
            <a:ext cx="1031051" cy="246221"/>
          </a:xfrm>
          <a:prstGeom prst="rect">
            <a:avLst/>
          </a:prstGeom>
          <a:noFill/>
        </p:spPr>
        <p:txBody>
          <a:bodyPr wrap="none" rtlCol="0">
            <a:spAutoFit/>
          </a:bodyPr>
          <a:lstStyle/>
          <a:p>
            <a:r>
              <a:rPr lang="en-US" sz="1000" b="1" dirty="0" smtClean="0">
                <a:solidFill>
                  <a:schemeClr val="bg1"/>
                </a:solidFill>
                <a:latin typeface="Geneva"/>
                <a:cs typeface="Geneva"/>
              </a:rPr>
              <a:t>Find a Doctor</a:t>
            </a:r>
            <a:endParaRPr lang="en-US" sz="1000" b="1" dirty="0">
              <a:solidFill>
                <a:schemeClr val="bg1"/>
              </a:solidFill>
              <a:latin typeface="Geneva"/>
              <a:cs typeface="Geneva"/>
            </a:endParaRPr>
          </a:p>
        </p:txBody>
      </p:sp>
      <p:sp>
        <p:nvSpPr>
          <p:cNvPr id="12" name="TextBox 11"/>
          <p:cNvSpPr txBox="1"/>
          <p:nvPr/>
        </p:nvSpPr>
        <p:spPr>
          <a:xfrm>
            <a:off x="5924701" y="934275"/>
            <a:ext cx="868885" cy="246221"/>
          </a:xfrm>
          <a:prstGeom prst="rect">
            <a:avLst/>
          </a:prstGeom>
          <a:noFill/>
        </p:spPr>
        <p:txBody>
          <a:bodyPr wrap="none" rtlCol="0">
            <a:spAutoFit/>
          </a:bodyPr>
          <a:lstStyle/>
          <a:p>
            <a:r>
              <a:rPr lang="en-US" sz="1000" b="1" dirty="0" smtClean="0">
                <a:solidFill>
                  <a:schemeClr val="bg1"/>
                </a:solidFill>
                <a:latin typeface="Geneva"/>
                <a:cs typeface="Geneva"/>
              </a:rPr>
              <a:t>Contact Us</a:t>
            </a:r>
            <a:endParaRPr lang="en-US" sz="1000" b="1" dirty="0">
              <a:solidFill>
                <a:schemeClr val="bg1"/>
              </a:solidFill>
              <a:latin typeface="Geneva"/>
              <a:cs typeface="Geneva"/>
            </a:endParaRPr>
          </a:p>
        </p:txBody>
      </p:sp>
      <p:cxnSp>
        <p:nvCxnSpPr>
          <p:cNvPr id="13" name="Straight Connector 12"/>
          <p:cNvCxnSpPr/>
          <p:nvPr/>
        </p:nvCxnSpPr>
        <p:spPr>
          <a:xfrm>
            <a:off x="582164" y="896202"/>
            <a:ext cx="0" cy="319314"/>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2386768" y="896202"/>
            <a:ext cx="0" cy="319314"/>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510749" y="899886"/>
            <a:ext cx="0" cy="319314"/>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3257964" y="896202"/>
            <a:ext cx="0" cy="319314"/>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4695525" y="899886"/>
            <a:ext cx="0" cy="319314"/>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796354" y="892517"/>
            <a:ext cx="0" cy="322999"/>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698496" y="937826"/>
            <a:ext cx="774571" cy="246221"/>
          </a:xfrm>
          <a:prstGeom prst="rect">
            <a:avLst/>
          </a:prstGeom>
          <a:noFill/>
        </p:spPr>
        <p:txBody>
          <a:bodyPr wrap="none" rtlCol="0">
            <a:spAutoFit/>
          </a:bodyPr>
          <a:lstStyle/>
          <a:p>
            <a:r>
              <a:rPr lang="en-US" sz="1000" b="1" dirty="0" smtClean="0">
                <a:solidFill>
                  <a:schemeClr val="bg1"/>
                </a:solidFill>
                <a:latin typeface="Geneva"/>
                <a:cs typeface="Geneva"/>
              </a:rPr>
              <a:t>About Us</a:t>
            </a:r>
            <a:endParaRPr lang="en-US" sz="1000" b="1" dirty="0">
              <a:solidFill>
                <a:schemeClr val="bg1"/>
              </a:solidFill>
              <a:latin typeface="Geneva"/>
              <a:cs typeface="Geneva"/>
            </a:endParaRPr>
          </a:p>
        </p:txBody>
      </p:sp>
      <p:sp>
        <p:nvSpPr>
          <p:cNvPr id="25" name="Rectangle 24"/>
          <p:cNvSpPr/>
          <p:nvPr/>
        </p:nvSpPr>
        <p:spPr>
          <a:xfrm>
            <a:off x="156029" y="1961186"/>
            <a:ext cx="1463040" cy="457200"/>
          </a:xfrm>
          <a:prstGeom prst="rect">
            <a:avLst/>
          </a:prstGeom>
          <a:solidFill>
            <a:schemeClr val="accent5">
              <a:lumMod val="20000"/>
              <a:lumOff val="80000"/>
            </a:schemeClr>
          </a:solidFill>
          <a:ln>
            <a:solidFill>
              <a:srgbClr val="00009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smtClean="0">
                <a:solidFill>
                  <a:srgbClr val="000090"/>
                </a:solidFill>
                <a:latin typeface="Geneva"/>
                <a:cs typeface="Geneva"/>
              </a:rPr>
              <a:t>Your Hospital Stay</a:t>
            </a:r>
            <a:endParaRPr lang="en-US" sz="900" b="1" dirty="0">
              <a:solidFill>
                <a:srgbClr val="000090"/>
              </a:solidFill>
              <a:latin typeface="Geneva"/>
              <a:cs typeface="Geneva"/>
            </a:endParaRPr>
          </a:p>
        </p:txBody>
      </p:sp>
      <p:sp>
        <p:nvSpPr>
          <p:cNvPr id="26" name="Rectangle 25"/>
          <p:cNvSpPr/>
          <p:nvPr/>
        </p:nvSpPr>
        <p:spPr>
          <a:xfrm>
            <a:off x="156030" y="2418386"/>
            <a:ext cx="1463040" cy="596810"/>
          </a:xfrm>
          <a:prstGeom prst="rect">
            <a:avLst/>
          </a:prstGeom>
          <a:solidFill>
            <a:schemeClr val="accent5">
              <a:lumMod val="20000"/>
              <a:lumOff val="80000"/>
            </a:schemeClr>
          </a:solidFill>
          <a:ln>
            <a:solidFill>
              <a:srgbClr val="00009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smtClean="0">
                <a:solidFill>
                  <a:srgbClr val="000090"/>
                </a:solidFill>
                <a:latin typeface="Geneva"/>
                <a:cs typeface="Geneva"/>
              </a:rPr>
              <a:t>Your Health Care Team </a:t>
            </a:r>
            <a:r>
              <a:rPr lang="en-US" sz="800" dirty="0" smtClean="0">
                <a:solidFill>
                  <a:srgbClr val="FF0000"/>
                </a:solidFill>
                <a:latin typeface="Geneva"/>
                <a:cs typeface="Geneva"/>
              </a:rPr>
              <a:t>[create a page describing different roles, including Care Partners]</a:t>
            </a:r>
            <a:endParaRPr lang="en-US" sz="800" dirty="0">
              <a:solidFill>
                <a:srgbClr val="FF0000"/>
              </a:solidFill>
              <a:latin typeface="Geneva"/>
              <a:cs typeface="Geneva"/>
            </a:endParaRPr>
          </a:p>
        </p:txBody>
      </p:sp>
      <p:sp>
        <p:nvSpPr>
          <p:cNvPr id="27" name="Rectangle 26"/>
          <p:cNvSpPr/>
          <p:nvPr/>
        </p:nvSpPr>
        <p:spPr>
          <a:xfrm>
            <a:off x="156029" y="3015196"/>
            <a:ext cx="1463040" cy="457200"/>
          </a:xfrm>
          <a:prstGeom prst="rect">
            <a:avLst/>
          </a:prstGeom>
          <a:solidFill>
            <a:srgbClr val="1F497D"/>
          </a:solidFill>
          <a:ln>
            <a:solidFill>
              <a:srgbClr val="00009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smtClean="0">
                <a:solidFill>
                  <a:srgbClr val="FFFFFF"/>
                </a:solidFill>
                <a:latin typeface="Geneva"/>
                <a:cs typeface="Geneva"/>
              </a:rPr>
              <a:t>Your Care Partners</a:t>
            </a:r>
            <a:endParaRPr lang="en-US" sz="800" dirty="0">
              <a:solidFill>
                <a:srgbClr val="FFFFFF"/>
              </a:solidFill>
              <a:latin typeface="Geneva"/>
              <a:cs typeface="Geneva"/>
            </a:endParaRPr>
          </a:p>
        </p:txBody>
      </p:sp>
      <p:sp>
        <p:nvSpPr>
          <p:cNvPr id="28" name="Rectangle 27"/>
          <p:cNvSpPr/>
          <p:nvPr/>
        </p:nvSpPr>
        <p:spPr>
          <a:xfrm>
            <a:off x="156030" y="3450181"/>
            <a:ext cx="1463040" cy="457200"/>
          </a:xfrm>
          <a:prstGeom prst="rect">
            <a:avLst/>
          </a:prstGeom>
          <a:solidFill>
            <a:schemeClr val="accent5">
              <a:lumMod val="20000"/>
              <a:lumOff val="80000"/>
            </a:schemeClr>
          </a:solidFill>
          <a:ln>
            <a:solidFill>
              <a:srgbClr val="00009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smtClean="0">
                <a:solidFill>
                  <a:srgbClr val="000090"/>
                </a:solidFill>
                <a:latin typeface="Geneva"/>
                <a:cs typeface="Geneva"/>
              </a:rPr>
              <a:t>Visiting Information</a:t>
            </a:r>
          </a:p>
          <a:p>
            <a:pPr algn="ctr"/>
            <a:r>
              <a:rPr lang="en-US" sz="800" dirty="0" smtClean="0">
                <a:solidFill>
                  <a:srgbClr val="FF0000"/>
                </a:solidFill>
                <a:latin typeface="Geneva"/>
                <a:cs typeface="Geneva"/>
              </a:rPr>
              <a:t>[see sample page]</a:t>
            </a:r>
            <a:endParaRPr lang="en-US" sz="800" dirty="0">
              <a:solidFill>
                <a:srgbClr val="FF0000"/>
              </a:solidFill>
              <a:latin typeface="Geneva"/>
              <a:cs typeface="Geneva"/>
            </a:endParaRPr>
          </a:p>
        </p:txBody>
      </p:sp>
      <p:sp>
        <p:nvSpPr>
          <p:cNvPr id="29" name="Rectangle 28"/>
          <p:cNvSpPr/>
          <p:nvPr/>
        </p:nvSpPr>
        <p:spPr>
          <a:xfrm>
            <a:off x="156030" y="3907381"/>
            <a:ext cx="1463040" cy="457200"/>
          </a:xfrm>
          <a:prstGeom prst="rect">
            <a:avLst/>
          </a:prstGeom>
          <a:solidFill>
            <a:schemeClr val="accent5">
              <a:lumMod val="20000"/>
              <a:lumOff val="80000"/>
            </a:schemeClr>
          </a:solidFill>
          <a:ln>
            <a:solidFill>
              <a:srgbClr val="00009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smtClean="0">
                <a:solidFill>
                  <a:srgbClr val="000090"/>
                </a:solidFill>
                <a:latin typeface="Geneva"/>
                <a:cs typeface="Geneva"/>
              </a:rPr>
              <a:t>Your Electronic Medical Record </a:t>
            </a:r>
            <a:r>
              <a:rPr lang="en-US" sz="800" dirty="0" smtClean="0">
                <a:solidFill>
                  <a:srgbClr val="FF0000"/>
                </a:solidFill>
                <a:latin typeface="Geneva"/>
                <a:cs typeface="Geneva"/>
              </a:rPr>
              <a:t>[Patient Portal]</a:t>
            </a:r>
            <a:endParaRPr lang="en-US" sz="800" dirty="0">
              <a:solidFill>
                <a:srgbClr val="FF0000"/>
              </a:solidFill>
              <a:latin typeface="Geneva"/>
              <a:cs typeface="Geneva"/>
            </a:endParaRPr>
          </a:p>
        </p:txBody>
      </p:sp>
      <p:sp>
        <p:nvSpPr>
          <p:cNvPr id="30" name="Rectangle 29"/>
          <p:cNvSpPr/>
          <p:nvPr/>
        </p:nvSpPr>
        <p:spPr>
          <a:xfrm>
            <a:off x="156030" y="4364581"/>
            <a:ext cx="1463040" cy="457200"/>
          </a:xfrm>
          <a:prstGeom prst="rect">
            <a:avLst/>
          </a:prstGeom>
          <a:solidFill>
            <a:schemeClr val="accent5">
              <a:lumMod val="20000"/>
              <a:lumOff val="80000"/>
            </a:schemeClr>
          </a:solidFill>
          <a:ln>
            <a:solidFill>
              <a:srgbClr val="00009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smtClean="0">
                <a:solidFill>
                  <a:srgbClr val="000090"/>
                </a:solidFill>
                <a:latin typeface="Geneva"/>
                <a:cs typeface="Geneva"/>
              </a:rPr>
              <a:t>Safety and Quality</a:t>
            </a:r>
            <a:endParaRPr lang="en-US" sz="900" b="1" dirty="0">
              <a:solidFill>
                <a:srgbClr val="000090"/>
              </a:solidFill>
              <a:latin typeface="Geneva"/>
              <a:cs typeface="Geneva"/>
            </a:endParaRPr>
          </a:p>
        </p:txBody>
      </p:sp>
      <p:sp>
        <p:nvSpPr>
          <p:cNvPr id="31" name="Rectangle 30"/>
          <p:cNvSpPr/>
          <p:nvPr/>
        </p:nvSpPr>
        <p:spPr>
          <a:xfrm>
            <a:off x="156030" y="4821781"/>
            <a:ext cx="1463040" cy="457200"/>
          </a:xfrm>
          <a:prstGeom prst="rect">
            <a:avLst/>
          </a:prstGeom>
          <a:solidFill>
            <a:schemeClr val="accent5">
              <a:lumMod val="20000"/>
              <a:lumOff val="80000"/>
            </a:schemeClr>
          </a:solidFill>
          <a:ln>
            <a:solidFill>
              <a:srgbClr val="00009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smtClean="0">
                <a:solidFill>
                  <a:srgbClr val="000090"/>
                </a:solidFill>
                <a:latin typeface="Geneva"/>
                <a:cs typeface="Geneva"/>
              </a:rPr>
              <a:t>Educational Programs, Peer Support, and Other Resources</a:t>
            </a:r>
            <a:endParaRPr lang="en-US" sz="900" b="1" dirty="0">
              <a:solidFill>
                <a:srgbClr val="000090"/>
              </a:solidFill>
              <a:latin typeface="Geneva"/>
              <a:cs typeface="Geneva"/>
            </a:endParaRPr>
          </a:p>
        </p:txBody>
      </p:sp>
      <p:sp>
        <p:nvSpPr>
          <p:cNvPr id="32" name="Rectangle 31"/>
          <p:cNvSpPr/>
          <p:nvPr/>
        </p:nvSpPr>
        <p:spPr>
          <a:xfrm>
            <a:off x="156029" y="5284952"/>
            <a:ext cx="1463040" cy="457200"/>
          </a:xfrm>
          <a:prstGeom prst="rect">
            <a:avLst/>
          </a:prstGeom>
          <a:solidFill>
            <a:schemeClr val="accent5">
              <a:lumMod val="20000"/>
              <a:lumOff val="80000"/>
            </a:schemeClr>
          </a:solidFill>
          <a:ln>
            <a:solidFill>
              <a:srgbClr val="00009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smtClean="0">
                <a:solidFill>
                  <a:srgbClr val="000090"/>
                </a:solidFill>
                <a:latin typeface="Geneva"/>
                <a:cs typeface="Geneva"/>
              </a:rPr>
              <a:t>Patient- and Family-Centered Care</a:t>
            </a:r>
            <a:endParaRPr lang="en-US" sz="900" b="1" dirty="0">
              <a:solidFill>
                <a:srgbClr val="000090"/>
              </a:solidFill>
              <a:latin typeface="Geneva"/>
              <a:cs typeface="Geneva"/>
            </a:endParaRPr>
          </a:p>
        </p:txBody>
      </p:sp>
      <p:sp>
        <p:nvSpPr>
          <p:cNvPr id="33" name="Rectangle 32"/>
          <p:cNvSpPr/>
          <p:nvPr/>
        </p:nvSpPr>
        <p:spPr>
          <a:xfrm>
            <a:off x="156029" y="5740014"/>
            <a:ext cx="1463040" cy="457200"/>
          </a:xfrm>
          <a:prstGeom prst="rect">
            <a:avLst/>
          </a:prstGeom>
          <a:solidFill>
            <a:schemeClr val="accent5">
              <a:lumMod val="20000"/>
              <a:lumOff val="80000"/>
            </a:schemeClr>
          </a:solidFill>
          <a:ln>
            <a:solidFill>
              <a:srgbClr val="00009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smtClean="0">
                <a:solidFill>
                  <a:srgbClr val="000090"/>
                </a:solidFill>
                <a:latin typeface="Geneva"/>
                <a:cs typeface="Geneva"/>
              </a:rPr>
              <a:t>Billing and Insurance</a:t>
            </a:r>
            <a:endParaRPr lang="en-US" sz="900" b="1" dirty="0">
              <a:solidFill>
                <a:srgbClr val="000090"/>
              </a:solidFill>
              <a:latin typeface="Geneva"/>
              <a:cs typeface="Geneva"/>
            </a:endParaRPr>
          </a:p>
        </p:txBody>
      </p:sp>
      <p:sp>
        <p:nvSpPr>
          <p:cNvPr id="34" name="Rectangle 33"/>
          <p:cNvSpPr/>
          <p:nvPr/>
        </p:nvSpPr>
        <p:spPr>
          <a:xfrm>
            <a:off x="156029" y="6197214"/>
            <a:ext cx="1463040" cy="457200"/>
          </a:xfrm>
          <a:prstGeom prst="rect">
            <a:avLst/>
          </a:prstGeom>
          <a:solidFill>
            <a:schemeClr val="accent5">
              <a:lumMod val="20000"/>
              <a:lumOff val="80000"/>
            </a:schemeClr>
          </a:solidFill>
          <a:ln>
            <a:solidFill>
              <a:srgbClr val="00009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smtClean="0">
                <a:solidFill>
                  <a:srgbClr val="000090"/>
                </a:solidFill>
                <a:latin typeface="Geneva"/>
                <a:cs typeface="Geneva"/>
              </a:rPr>
              <a:t>Services and Amenities</a:t>
            </a:r>
            <a:endParaRPr lang="en-US" sz="900" b="1" dirty="0">
              <a:solidFill>
                <a:srgbClr val="000090"/>
              </a:solidFill>
              <a:latin typeface="Geneva"/>
              <a:cs typeface="Geneva"/>
            </a:endParaRPr>
          </a:p>
        </p:txBody>
      </p:sp>
      <p:sp>
        <p:nvSpPr>
          <p:cNvPr id="35" name="Rectangle 34"/>
          <p:cNvSpPr/>
          <p:nvPr/>
        </p:nvSpPr>
        <p:spPr>
          <a:xfrm>
            <a:off x="83459" y="1354823"/>
            <a:ext cx="2293642" cy="362857"/>
          </a:xfrm>
          <a:prstGeom prst="rect">
            <a:avLst/>
          </a:prstGeom>
          <a:solidFill>
            <a:srgbClr val="000090"/>
          </a:solidFill>
          <a:ln>
            <a:solidFill>
              <a:srgbClr val="00009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Rectangle 35"/>
          <p:cNvSpPr/>
          <p:nvPr/>
        </p:nvSpPr>
        <p:spPr>
          <a:xfrm>
            <a:off x="156031" y="1427395"/>
            <a:ext cx="2293642" cy="362857"/>
          </a:xfrm>
          <a:prstGeom prst="rect">
            <a:avLst/>
          </a:prstGeom>
          <a:solidFill>
            <a:schemeClr val="tx2">
              <a:lumMod val="60000"/>
              <a:lumOff val="40000"/>
            </a:schemeClr>
          </a:solidFill>
          <a:ln>
            <a:solidFill>
              <a:srgbClr val="00009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latin typeface="Century Gothic"/>
                <a:cs typeface="Century Gothic"/>
              </a:rPr>
              <a:t>Your Care Partners</a:t>
            </a:r>
            <a:endParaRPr lang="en-US" sz="1600" dirty="0">
              <a:latin typeface="Century Gothic"/>
              <a:cs typeface="Century Gothic"/>
            </a:endParaRPr>
          </a:p>
        </p:txBody>
      </p:sp>
      <p:sp>
        <p:nvSpPr>
          <p:cNvPr id="39" name="Rectangle 38"/>
          <p:cNvSpPr/>
          <p:nvPr/>
        </p:nvSpPr>
        <p:spPr>
          <a:xfrm>
            <a:off x="1697885" y="1981090"/>
            <a:ext cx="5095701" cy="3060325"/>
          </a:xfrm>
          <a:prstGeom prst="rect">
            <a:avLst/>
          </a:prstGeom>
        </p:spPr>
        <p:txBody>
          <a:bodyPr wrap="square">
            <a:spAutoFit/>
          </a:bodyPr>
          <a:lstStyle/>
          <a:p>
            <a:pPr>
              <a:lnSpc>
                <a:spcPct val="110000"/>
              </a:lnSpc>
            </a:pPr>
            <a:r>
              <a:rPr lang="en-US" sz="1100" dirty="0">
                <a:latin typeface="Helvetica"/>
                <a:cs typeface="Helvetica"/>
              </a:rPr>
              <a:t>It is helpful if you identify a Care Partner, a family member or friend who will be a support person for you and will  be a key member of your health care team, together with you and doctors, nurses, and other staff. You can have more than one Care Partner. Their involvement will ensure better care, safety, and outcomes. They have an important role as spokesperson, advocate, and supporter, especially if you are too sick or overwhelmed to “speak up” for yourself. </a:t>
            </a:r>
          </a:p>
          <a:p>
            <a:pPr algn="just">
              <a:lnSpc>
                <a:spcPct val="110000"/>
              </a:lnSpc>
            </a:pPr>
            <a:endParaRPr lang="en-US" sz="800" dirty="0">
              <a:latin typeface="Helvetica"/>
              <a:cs typeface="Helvetica"/>
            </a:endParaRPr>
          </a:p>
          <a:p>
            <a:pPr>
              <a:lnSpc>
                <a:spcPct val="110000"/>
              </a:lnSpc>
            </a:pPr>
            <a:r>
              <a:rPr lang="en-US" sz="1100" dirty="0">
                <a:latin typeface="Helvetica"/>
                <a:cs typeface="Helvetica"/>
              </a:rPr>
              <a:t>Together, you and your Care Partners can learn about care during a hospital stay, gain confidence in providing care, and plan for the transition to home. It is helpful if your Care Partner, according to your preferences, participates with you in nurse change of shift report, rounds, and discharge planning meetings when important information is discussed and your care is planned. Your Care Partner(s) may help you with managing your medications, getting to appointments, and other aspects of your care and recovery after you leave the hospital. </a:t>
            </a:r>
          </a:p>
        </p:txBody>
      </p:sp>
      <p:sp>
        <p:nvSpPr>
          <p:cNvPr id="42" name="TextBox 41"/>
          <p:cNvSpPr txBox="1"/>
          <p:nvPr/>
        </p:nvSpPr>
        <p:spPr>
          <a:xfrm>
            <a:off x="1697885" y="4997891"/>
            <a:ext cx="2744561" cy="276999"/>
          </a:xfrm>
          <a:prstGeom prst="rect">
            <a:avLst/>
          </a:prstGeom>
          <a:noFill/>
        </p:spPr>
        <p:txBody>
          <a:bodyPr wrap="none" rtlCol="0">
            <a:spAutoFit/>
          </a:bodyPr>
          <a:lstStyle/>
          <a:p>
            <a:r>
              <a:rPr lang="en-US" sz="1200" b="1" dirty="0" smtClean="0">
                <a:solidFill>
                  <a:schemeClr val="accent1"/>
                </a:solidFill>
                <a:latin typeface="Helvetica"/>
                <a:cs typeface="Helvetica"/>
              </a:rPr>
              <a:t>TOGETHER: Tips for Care Partners</a:t>
            </a:r>
            <a:endParaRPr lang="en-US" sz="1200" b="1" dirty="0">
              <a:solidFill>
                <a:schemeClr val="accent1"/>
              </a:solidFill>
              <a:latin typeface="Helvetica"/>
              <a:cs typeface="Helvetica"/>
            </a:endParaRPr>
          </a:p>
        </p:txBody>
      </p:sp>
      <p:sp>
        <p:nvSpPr>
          <p:cNvPr id="2" name="Rectangle 1"/>
          <p:cNvSpPr/>
          <p:nvPr/>
        </p:nvSpPr>
        <p:spPr>
          <a:xfrm>
            <a:off x="1917727" y="5309411"/>
            <a:ext cx="4568448" cy="3665363"/>
          </a:xfrm>
          <a:prstGeom prst="rect">
            <a:avLst/>
          </a:prstGeom>
        </p:spPr>
        <p:txBody>
          <a:bodyPr wrap="square">
            <a:spAutoFit/>
          </a:bodyPr>
          <a:lstStyle/>
          <a:p>
            <a:pPr lvl="0" algn="just">
              <a:lnSpc>
                <a:spcPct val="110000"/>
              </a:lnSpc>
              <a:spcBef>
                <a:spcPts val="800"/>
              </a:spcBef>
            </a:pPr>
            <a:r>
              <a:rPr lang="en-US" sz="1100" b="1" u="sng" dirty="0">
                <a:latin typeface="Helvetica"/>
                <a:cs typeface="Helvetica"/>
              </a:rPr>
              <a:t>T</a:t>
            </a:r>
            <a:r>
              <a:rPr lang="en-US" sz="1100" b="1" dirty="0">
                <a:latin typeface="Helvetica"/>
                <a:cs typeface="Helvetica"/>
              </a:rPr>
              <a:t>alk about your role </a:t>
            </a:r>
            <a:r>
              <a:rPr lang="en-US" sz="1100" dirty="0">
                <a:latin typeface="Helvetica"/>
                <a:cs typeface="Helvetica"/>
              </a:rPr>
              <a:t>with your loved one. Introduce yourself to staff and describe your relationship to the patient and how you’d like to participate in care. </a:t>
            </a:r>
          </a:p>
          <a:p>
            <a:pPr lvl="0" algn="just">
              <a:lnSpc>
                <a:spcPct val="110000"/>
              </a:lnSpc>
              <a:spcBef>
                <a:spcPts val="800"/>
              </a:spcBef>
            </a:pPr>
            <a:r>
              <a:rPr lang="en-US" sz="1100" b="1" u="sng" dirty="0">
                <a:latin typeface="Helvetica"/>
                <a:cs typeface="Helvetica"/>
              </a:rPr>
              <a:t>O</a:t>
            </a:r>
            <a:r>
              <a:rPr lang="en-US" sz="1100" b="1" dirty="0">
                <a:latin typeface="Helvetica"/>
                <a:cs typeface="Helvetica"/>
              </a:rPr>
              <a:t>bserve changes </a:t>
            </a:r>
            <a:r>
              <a:rPr lang="en-US" sz="1100" dirty="0">
                <a:latin typeface="Helvetica"/>
                <a:cs typeface="Helvetica"/>
              </a:rPr>
              <a:t>(physical, behavioral, emotional) in the patient and report them to health care providers. Ask staff what observations they would like you to routinely share.  </a:t>
            </a:r>
          </a:p>
          <a:p>
            <a:pPr lvl="0" algn="just">
              <a:lnSpc>
                <a:spcPct val="110000"/>
              </a:lnSpc>
              <a:spcBef>
                <a:spcPts val="800"/>
              </a:spcBef>
            </a:pPr>
            <a:r>
              <a:rPr lang="en-US" sz="1100" b="1" u="sng" dirty="0">
                <a:latin typeface="Helvetica"/>
                <a:cs typeface="Helvetica"/>
              </a:rPr>
              <a:t>G</a:t>
            </a:r>
            <a:r>
              <a:rPr lang="en-US" sz="1100" b="1" dirty="0">
                <a:latin typeface="Helvetica"/>
                <a:cs typeface="Helvetica"/>
              </a:rPr>
              <a:t>ather helpful information </a:t>
            </a:r>
            <a:r>
              <a:rPr lang="en-US" sz="1100" dirty="0">
                <a:latin typeface="Helvetica"/>
                <a:cs typeface="Helvetica"/>
              </a:rPr>
              <a:t>(current medications, medical history, other health care providers, and insurance) and bring it all to the </a:t>
            </a:r>
            <a:r>
              <a:rPr lang="en-US" sz="1100" dirty="0" smtClean="0">
                <a:latin typeface="Helvetica"/>
                <a:cs typeface="Helvetica"/>
              </a:rPr>
              <a:t>hospital.</a:t>
            </a:r>
            <a:endParaRPr lang="en-US" sz="1100" dirty="0">
              <a:latin typeface="Helvetica"/>
              <a:cs typeface="Helvetica"/>
            </a:endParaRPr>
          </a:p>
          <a:p>
            <a:pPr lvl="0" algn="just">
              <a:lnSpc>
                <a:spcPct val="110000"/>
              </a:lnSpc>
              <a:spcBef>
                <a:spcPts val="800"/>
              </a:spcBef>
            </a:pPr>
            <a:r>
              <a:rPr lang="en-US" sz="1100" b="1" u="sng" dirty="0">
                <a:latin typeface="Helvetica"/>
                <a:cs typeface="Helvetica"/>
              </a:rPr>
              <a:t>E</a:t>
            </a:r>
            <a:r>
              <a:rPr lang="en-US" sz="1100" b="1" dirty="0">
                <a:latin typeface="Helvetica"/>
                <a:cs typeface="Helvetica"/>
              </a:rPr>
              <a:t>nsure that you’re present</a:t>
            </a:r>
            <a:r>
              <a:rPr lang="en-US" sz="1100" dirty="0">
                <a:latin typeface="Helvetica"/>
                <a:cs typeface="Helvetica"/>
              </a:rPr>
              <a:t>, if possible, at times when information will be shared and decisions need to be made. Keep your schedule for coming to the hospital manageable. Let staff members know how to reach you and be sure you know whom to contact for information when you’re away from the bedside. </a:t>
            </a:r>
          </a:p>
          <a:p>
            <a:pPr lvl="0" algn="just">
              <a:lnSpc>
                <a:spcPct val="110000"/>
              </a:lnSpc>
              <a:spcBef>
                <a:spcPts val="800"/>
              </a:spcBef>
            </a:pPr>
            <a:r>
              <a:rPr lang="en-US" sz="1100" b="1" u="sng" dirty="0">
                <a:latin typeface="Helvetica"/>
                <a:cs typeface="Helvetica"/>
              </a:rPr>
              <a:t>T</a:t>
            </a:r>
            <a:r>
              <a:rPr lang="en-US" sz="1100" b="1" dirty="0">
                <a:latin typeface="Helvetica"/>
                <a:cs typeface="Helvetica"/>
              </a:rPr>
              <a:t>ell staff </a:t>
            </a:r>
            <a:r>
              <a:rPr lang="en-US" sz="1100" dirty="0">
                <a:latin typeface="Helvetica"/>
                <a:cs typeface="Helvetica"/>
              </a:rPr>
              <a:t>if you have any concerns about the patient’s condition or safety or if you are uncomfortable because “something just doesn’t feel right.</a:t>
            </a:r>
            <a:r>
              <a:rPr lang="en-US" sz="1100" dirty="0" smtClean="0">
                <a:latin typeface="Helvetica"/>
                <a:cs typeface="Helvetica"/>
              </a:rPr>
              <a:t>”</a:t>
            </a:r>
          </a:p>
        </p:txBody>
      </p:sp>
      <p:sp>
        <p:nvSpPr>
          <p:cNvPr id="3" name="Action Button: Custom 2">
            <a:hlinkClick r:id="rId3" action="ppaction://hlinksldjump" highlightClick="1"/>
          </p:cNvPr>
          <p:cNvSpPr/>
          <p:nvPr/>
        </p:nvSpPr>
        <p:spPr>
          <a:xfrm>
            <a:off x="3257964" y="892517"/>
            <a:ext cx="1437561" cy="326683"/>
          </a:xfrm>
          <a:prstGeom prst="actionButtonBlank">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Action Button: Custom 18">
            <a:hlinkClick r:id="" action="ppaction://hlinkshowjump?jump=firstslide" highlightClick="1"/>
          </p:cNvPr>
          <p:cNvSpPr/>
          <p:nvPr/>
        </p:nvSpPr>
        <p:spPr>
          <a:xfrm>
            <a:off x="0" y="899886"/>
            <a:ext cx="582164" cy="315630"/>
          </a:xfrm>
          <a:prstGeom prst="actionButtonBlank">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Action Button: Custom 20">
            <a:hlinkClick r:id="rId4" action="ppaction://hlinksldjump" highlightClick="1"/>
          </p:cNvPr>
          <p:cNvSpPr/>
          <p:nvPr/>
        </p:nvSpPr>
        <p:spPr>
          <a:xfrm>
            <a:off x="156029" y="3472396"/>
            <a:ext cx="1463041" cy="434986"/>
          </a:xfrm>
          <a:prstGeom prst="actionButtonBlank">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5269507" y="8897779"/>
            <a:ext cx="1603449" cy="246221"/>
          </a:xfrm>
          <a:prstGeom prst="rect">
            <a:avLst/>
          </a:prstGeom>
          <a:noFill/>
        </p:spPr>
        <p:txBody>
          <a:bodyPr wrap="none" rtlCol="0">
            <a:spAutoFit/>
          </a:bodyPr>
          <a:lstStyle/>
          <a:p>
            <a:r>
              <a:rPr lang="en-US" sz="1000" dirty="0" smtClean="0">
                <a:solidFill>
                  <a:srgbClr val="FF0000"/>
                </a:solidFill>
              </a:rPr>
              <a:t>(continued on next page)</a:t>
            </a:r>
            <a:endParaRPr lang="en-US" sz="1000" dirty="0">
              <a:solidFill>
                <a:srgbClr val="FF0000"/>
              </a:solidFill>
            </a:endParaRPr>
          </a:p>
        </p:txBody>
      </p:sp>
      <p:sp>
        <p:nvSpPr>
          <p:cNvPr id="23" name="Action Button: Custom 22">
            <a:hlinkClick r:id="" action="ppaction://hlinkshowjump?jump=nextslide" highlightClick="1"/>
          </p:cNvPr>
          <p:cNvSpPr/>
          <p:nvPr/>
        </p:nvSpPr>
        <p:spPr>
          <a:xfrm>
            <a:off x="5269507" y="8974774"/>
            <a:ext cx="1524079" cy="169226"/>
          </a:xfrm>
          <a:prstGeom prst="actionButtonBlank">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546722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914408" y="155754"/>
            <a:ext cx="4571766" cy="2715359"/>
          </a:xfrm>
          <a:prstGeom prst="rect">
            <a:avLst/>
          </a:prstGeom>
        </p:spPr>
        <p:txBody>
          <a:bodyPr wrap="square">
            <a:spAutoFit/>
          </a:bodyPr>
          <a:lstStyle/>
          <a:p>
            <a:pPr algn="just">
              <a:lnSpc>
                <a:spcPct val="110000"/>
              </a:lnSpc>
              <a:spcBef>
                <a:spcPts val="800"/>
              </a:spcBef>
            </a:pPr>
            <a:r>
              <a:rPr lang="en-US" sz="1100" b="1" u="sng" dirty="0">
                <a:latin typeface="Helvetica"/>
                <a:cs typeface="Helvetica"/>
              </a:rPr>
              <a:t>H</a:t>
            </a:r>
            <a:r>
              <a:rPr lang="en-US" sz="1100" b="1" dirty="0">
                <a:latin typeface="Helvetica"/>
                <a:cs typeface="Helvetica"/>
              </a:rPr>
              <a:t>elp with decision-making </a:t>
            </a:r>
            <a:r>
              <a:rPr lang="en-US" sz="1100" dirty="0">
                <a:latin typeface="Helvetica"/>
                <a:cs typeface="Helvetica"/>
              </a:rPr>
              <a:t>about care and treatment.</a:t>
            </a:r>
            <a:r>
              <a:rPr lang="en-US" sz="1100" b="1" dirty="0">
                <a:latin typeface="Helvetica"/>
                <a:cs typeface="Helvetica"/>
              </a:rPr>
              <a:t> </a:t>
            </a:r>
            <a:r>
              <a:rPr lang="en-US" sz="1100" dirty="0">
                <a:latin typeface="Helvetica"/>
                <a:cs typeface="Helvetica"/>
              </a:rPr>
              <a:t>Be a second set of eyes and ears for the patient. Ask questions and take notes. Encourage your loved one to participate in decision-making to the extent he or she chooses</a:t>
            </a:r>
            <a:r>
              <a:rPr lang="en-US" sz="1100" dirty="0" smtClean="0">
                <a:latin typeface="Helvetica"/>
                <a:cs typeface="Helvetica"/>
              </a:rPr>
              <a:t>.</a:t>
            </a:r>
            <a:endParaRPr lang="en-US" sz="1100" b="1" u="sng" dirty="0" smtClean="0">
              <a:solidFill>
                <a:prstClr val="black"/>
              </a:solidFill>
              <a:latin typeface="Helvetica"/>
              <a:cs typeface="Helvetica"/>
            </a:endParaRPr>
          </a:p>
          <a:p>
            <a:pPr lvl="0" algn="just">
              <a:lnSpc>
                <a:spcPct val="110000"/>
              </a:lnSpc>
              <a:spcBef>
                <a:spcPts val="800"/>
              </a:spcBef>
            </a:pPr>
            <a:r>
              <a:rPr lang="en-US" sz="1100" b="1" u="sng" dirty="0" smtClean="0">
                <a:solidFill>
                  <a:prstClr val="black"/>
                </a:solidFill>
                <a:latin typeface="Helvetica"/>
                <a:cs typeface="Helvetica"/>
              </a:rPr>
              <a:t>E</a:t>
            </a:r>
            <a:r>
              <a:rPr lang="en-US" sz="1100" b="1" dirty="0" smtClean="0">
                <a:solidFill>
                  <a:prstClr val="black"/>
                </a:solidFill>
                <a:latin typeface="Helvetica"/>
                <a:cs typeface="Helvetica"/>
              </a:rPr>
              <a:t>nlist </a:t>
            </a:r>
            <a:r>
              <a:rPr lang="en-US" sz="1100" b="1" dirty="0">
                <a:solidFill>
                  <a:prstClr val="black"/>
                </a:solidFill>
                <a:latin typeface="Helvetica"/>
                <a:cs typeface="Helvetica"/>
              </a:rPr>
              <a:t>help </a:t>
            </a:r>
            <a:r>
              <a:rPr lang="en-US" sz="1100" dirty="0">
                <a:solidFill>
                  <a:prstClr val="black"/>
                </a:solidFill>
                <a:latin typeface="Helvetica"/>
                <a:cs typeface="Helvetica"/>
              </a:rPr>
              <a:t>from staff members with whom you are comfortable so that they can support you and your loved one as you participate in care and decision-making.</a:t>
            </a:r>
          </a:p>
          <a:p>
            <a:pPr lvl="0" algn="just">
              <a:lnSpc>
                <a:spcPct val="110000"/>
              </a:lnSpc>
              <a:spcBef>
                <a:spcPts val="800"/>
              </a:spcBef>
            </a:pPr>
            <a:r>
              <a:rPr lang="en-US" sz="1100" b="1" u="sng" dirty="0">
                <a:solidFill>
                  <a:prstClr val="black"/>
                </a:solidFill>
                <a:latin typeface="Helvetica"/>
                <a:cs typeface="Helvetica"/>
              </a:rPr>
              <a:t>R</a:t>
            </a:r>
            <a:r>
              <a:rPr lang="en-US" sz="1100" b="1" dirty="0">
                <a:solidFill>
                  <a:prstClr val="black"/>
                </a:solidFill>
                <a:latin typeface="Helvetica"/>
                <a:cs typeface="Helvetica"/>
              </a:rPr>
              <a:t>eady yourself</a:t>
            </a:r>
            <a:r>
              <a:rPr lang="en-US" sz="1100" dirty="0">
                <a:solidFill>
                  <a:prstClr val="black"/>
                </a:solidFill>
                <a:latin typeface="Helvetica"/>
                <a:cs typeface="Helvetica"/>
              </a:rPr>
              <a:t> for the transition to home or community care. Before you leave the hospital, make sure your questions and those of the patient have been answered. Know what will be needed afterwards (medications, treatment, equipment, follow-up appointments) and what changes in the patient’s condition should be reported to health care providers. </a:t>
            </a:r>
          </a:p>
        </p:txBody>
      </p:sp>
    </p:spTree>
    <p:extLst>
      <p:ext uri="{BB962C8B-B14F-4D97-AF65-F5344CB8AC3E}">
        <p14:creationId xmlns:p14="http://schemas.microsoft.com/office/powerpoint/2010/main" val="413573602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98288" y="290286"/>
            <a:ext cx="2369797" cy="369332"/>
          </a:xfrm>
          <a:prstGeom prst="rect">
            <a:avLst/>
          </a:prstGeom>
          <a:noFill/>
        </p:spPr>
        <p:txBody>
          <a:bodyPr wrap="none" rtlCol="0">
            <a:spAutoFit/>
          </a:bodyPr>
          <a:lstStyle/>
          <a:p>
            <a:r>
              <a:rPr lang="en-US" b="1" dirty="0" smtClean="0">
                <a:solidFill>
                  <a:srgbClr val="000090"/>
                </a:solidFill>
                <a:latin typeface="Capitals"/>
                <a:cs typeface="Capitals"/>
              </a:rPr>
              <a:t>General Hospital</a:t>
            </a:r>
            <a:endParaRPr lang="en-US" b="1" dirty="0">
              <a:solidFill>
                <a:srgbClr val="000090"/>
              </a:solidFill>
              <a:latin typeface="Capitals"/>
              <a:cs typeface="Capitals"/>
            </a:endParaRPr>
          </a:p>
        </p:txBody>
      </p:sp>
      <p:pic>
        <p:nvPicPr>
          <p:cNvPr id="5" name="Picture 4"/>
          <p:cNvPicPr>
            <a:picLocks noChangeAspect="1"/>
          </p:cNvPicPr>
          <p:nvPr/>
        </p:nvPicPr>
        <p:blipFill>
          <a:blip r:embed="rId2"/>
          <a:stretch>
            <a:fillRect/>
          </a:stretch>
        </p:blipFill>
        <p:spPr>
          <a:xfrm>
            <a:off x="156031" y="108857"/>
            <a:ext cx="642257" cy="685276"/>
          </a:xfrm>
          <a:prstGeom prst="rect">
            <a:avLst/>
          </a:prstGeom>
        </p:spPr>
      </p:pic>
      <p:sp>
        <p:nvSpPr>
          <p:cNvPr id="6" name="Rectangle 5"/>
          <p:cNvSpPr/>
          <p:nvPr/>
        </p:nvSpPr>
        <p:spPr>
          <a:xfrm>
            <a:off x="0" y="899886"/>
            <a:ext cx="6858000" cy="319314"/>
          </a:xfrm>
          <a:prstGeom prst="rect">
            <a:avLst/>
          </a:prstGeom>
          <a:solidFill>
            <a:srgbClr val="000090"/>
          </a:solidFill>
          <a:ln>
            <a:solidFill>
              <a:srgbClr val="00009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p>
        </p:txBody>
      </p:sp>
      <p:sp>
        <p:nvSpPr>
          <p:cNvPr id="7" name="TextBox 6"/>
          <p:cNvSpPr txBox="1"/>
          <p:nvPr/>
        </p:nvSpPr>
        <p:spPr>
          <a:xfrm>
            <a:off x="42896" y="934275"/>
            <a:ext cx="539268" cy="246221"/>
          </a:xfrm>
          <a:prstGeom prst="rect">
            <a:avLst/>
          </a:prstGeom>
          <a:noFill/>
        </p:spPr>
        <p:txBody>
          <a:bodyPr wrap="none" rtlCol="0">
            <a:spAutoFit/>
          </a:bodyPr>
          <a:lstStyle/>
          <a:p>
            <a:r>
              <a:rPr lang="en-US" sz="1000" b="1" dirty="0" smtClean="0">
                <a:solidFill>
                  <a:schemeClr val="bg1"/>
                </a:solidFill>
                <a:latin typeface="Geneva"/>
                <a:cs typeface="Geneva"/>
              </a:rPr>
              <a:t>Home</a:t>
            </a:r>
            <a:endParaRPr lang="en-US" sz="1000" b="1" dirty="0">
              <a:solidFill>
                <a:schemeClr val="bg1"/>
              </a:solidFill>
              <a:latin typeface="Geneva"/>
              <a:cs typeface="Geneva"/>
            </a:endParaRPr>
          </a:p>
        </p:txBody>
      </p:sp>
      <p:sp>
        <p:nvSpPr>
          <p:cNvPr id="8" name="TextBox 7"/>
          <p:cNvSpPr txBox="1"/>
          <p:nvPr/>
        </p:nvSpPr>
        <p:spPr>
          <a:xfrm>
            <a:off x="1587787" y="934275"/>
            <a:ext cx="787395" cy="246221"/>
          </a:xfrm>
          <a:prstGeom prst="rect">
            <a:avLst/>
          </a:prstGeom>
          <a:noFill/>
        </p:spPr>
        <p:txBody>
          <a:bodyPr wrap="none" rtlCol="0">
            <a:spAutoFit/>
          </a:bodyPr>
          <a:lstStyle/>
          <a:p>
            <a:r>
              <a:rPr lang="en-US" sz="1000" b="1" dirty="0" smtClean="0">
                <a:solidFill>
                  <a:schemeClr val="bg1"/>
                </a:solidFill>
                <a:latin typeface="Geneva"/>
                <a:cs typeface="Geneva"/>
              </a:rPr>
              <a:t>Locations</a:t>
            </a:r>
            <a:endParaRPr lang="en-US" sz="1000" b="1" dirty="0">
              <a:solidFill>
                <a:schemeClr val="bg1"/>
              </a:solidFill>
              <a:latin typeface="Geneva"/>
              <a:cs typeface="Geneva"/>
            </a:endParaRPr>
          </a:p>
        </p:txBody>
      </p:sp>
      <p:sp>
        <p:nvSpPr>
          <p:cNvPr id="9" name="TextBox 8"/>
          <p:cNvSpPr txBox="1"/>
          <p:nvPr/>
        </p:nvSpPr>
        <p:spPr>
          <a:xfrm>
            <a:off x="2470458" y="937826"/>
            <a:ext cx="697627" cy="246221"/>
          </a:xfrm>
          <a:prstGeom prst="rect">
            <a:avLst/>
          </a:prstGeom>
          <a:noFill/>
        </p:spPr>
        <p:txBody>
          <a:bodyPr wrap="none" rtlCol="0">
            <a:spAutoFit/>
          </a:bodyPr>
          <a:lstStyle/>
          <a:p>
            <a:r>
              <a:rPr lang="en-US" sz="1000" b="1" dirty="0" smtClean="0">
                <a:solidFill>
                  <a:schemeClr val="bg1"/>
                </a:solidFill>
                <a:latin typeface="Geneva"/>
                <a:cs typeface="Geneva"/>
              </a:rPr>
              <a:t>Services</a:t>
            </a:r>
            <a:endParaRPr lang="en-US" sz="1000" b="1" dirty="0">
              <a:solidFill>
                <a:schemeClr val="bg1"/>
              </a:solidFill>
              <a:latin typeface="Geneva"/>
              <a:cs typeface="Geneva"/>
            </a:endParaRPr>
          </a:p>
        </p:txBody>
      </p:sp>
      <p:sp>
        <p:nvSpPr>
          <p:cNvPr id="10" name="TextBox 9"/>
          <p:cNvSpPr txBox="1"/>
          <p:nvPr/>
        </p:nvSpPr>
        <p:spPr>
          <a:xfrm>
            <a:off x="3299429" y="937826"/>
            <a:ext cx="1353042" cy="246221"/>
          </a:xfrm>
          <a:prstGeom prst="rect">
            <a:avLst/>
          </a:prstGeom>
          <a:noFill/>
        </p:spPr>
        <p:txBody>
          <a:bodyPr wrap="none" rtlCol="0">
            <a:spAutoFit/>
          </a:bodyPr>
          <a:lstStyle/>
          <a:p>
            <a:r>
              <a:rPr lang="en-US" sz="1000" dirty="0" smtClean="0">
                <a:solidFill>
                  <a:srgbClr val="FFFF00"/>
                </a:solidFill>
                <a:latin typeface="Geneva"/>
                <a:cs typeface="Geneva"/>
              </a:rPr>
              <a:t>Patients &amp; Families</a:t>
            </a:r>
            <a:endParaRPr lang="en-US" sz="1000" dirty="0">
              <a:solidFill>
                <a:srgbClr val="FFFF00"/>
              </a:solidFill>
              <a:latin typeface="Geneva"/>
              <a:cs typeface="Geneva"/>
            </a:endParaRPr>
          </a:p>
        </p:txBody>
      </p:sp>
      <p:sp>
        <p:nvSpPr>
          <p:cNvPr id="11" name="TextBox 10"/>
          <p:cNvSpPr txBox="1"/>
          <p:nvPr/>
        </p:nvSpPr>
        <p:spPr>
          <a:xfrm>
            <a:off x="4757062" y="934275"/>
            <a:ext cx="1031051" cy="246221"/>
          </a:xfrm>
          <a:prstGeom prst="rect">
            <a:avLst/>
          </a:prstGeom>
          <a:noFill/>
        </p:spPr>
        <p:txBody>
          <a:bodyPr wrap="none" rtlCol="0">
            <a:spAutoFit/>
          </a:bodyPr>
          <a:lstStyle/>
          <a:p>
            <a:r>
              <a:rPr lang="en-US" sz="1000" b="1" dirty="0" smtClean="0">
                <a:solidFill>
                  <a:schemeClr val="bg1"/>
                </a:solidFill>
                <a:latin typeface="Geneva"/>
                <a:cs typeface="Geneva"/>
              </a:rPr>
              <a:t>Find a Doctor</a:t>
            </a:r>
            <a:endParaRPr lang="en-US" sz="1000" b="1" dirty="0">
              <a:solidFill>
                <a:schemeClr val="bg1"/>
              </a:solidFill>
              <a:latin typeface="Geneva"/>
              <a:cs typeface="Geneva"/>
            </a:endParaRPr>
          </a:p>
        </p:txBody>
      </p:sp>
      <p:sp>
        <p:nvSpPr>
          <p:cNvPr id="12" name="TextBox 11"/>
          <p:cNvSpPr txBox="1"/>
          <p:nvPr/>
        </p:nvSpPr>
        <p:spPr>
          <a:xfrm>
            <a:off x="5924701" y="934275"/>
            <a:ext cx="868885" cy="246221"/>
          </a:xfrm>
          <a:prstGeom prst="rect">
            <a:avLst/>
          </a:prstGeom>
          <a:noFill/>
        </p:spPr>
        <p:txBody>
          <a:bodyPr wrap="none" rtlCol="0">
            <a:spAutoFit/>
          </a:bodyPr>
          <a:lstStyle/>
          <a:p>
            <a:r>
              <a:rPr lang="en-US" sz="1000" b="1" dirty="0" smtClean="0">
                <a:solidFill>
                  <a:schemeClr val="bg1"/>
                </a:solidFill>
                <a:latin typeface="Geneva"/>
                <a:cs typeface="Geneva"/>
              </a:rPr>
              <a:t>Contact Us</a:t>
            </a:r>
            <a:endParaRPr lang="en-US" sz="1000" b="1" dirty="0">
              <a:solidFill>
                <a:schemeClr val="bg1"/>
              </a:solidFill>
              <a:latin typeface="Geneva"/>
              <a:cs typeface="Geneva"/>
            </a:endParaRPr>
          </a:p>
        </p:txBody>
      </p:sp>
      <p:cxnSp>
        <p:nvCxnSpPr>
          <p:cNvPr id="13" name="Straight Connector 12"/>
          <p:cNvCxnSpPr/>
          <p:nvPr/>
        </p:nvCxnSpPr>
        <p:spPr>
          <a:xfrm>
            <a:off x="582164" y="896202"/>
            <a:ext cx="0" cy="319314"/>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2386768" y="896202"/>
            <a:ext cx="0" cy="319314"/>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510749" y="899886"/>
            <a:ext cx="0" cy="319314"/>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3257964" y="896202"/>
            <a:ext cx="0" cy="319314"/>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4695525" y="899886"/>
            <a:ext cx="0" cy="319314"/>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796354" y="892517"/>
            <a:ext cx="0" cy="322999"/>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698496" y="937826"/>
            <a:ext cx="774571" cy="246221"/>
          </a:xfrm>
          <a:prstGeom prst="rect">
            <a:avLst/>
          </a:prstGeom>
          <a:noFill/>
        </p:spPr>
        <p:txBody>
          <a:bodyPr wrap="none" rtlCol="0">
            <a:spAutoFit/>
          </a:bodyPr>
          <a:lstStyle/>
          <a:p>
            <a:r>
              <a:rPr lang="en-US" sz="1000" b="1" dirty="0" smtClean="0">
                <a:solidFill>
                  <a:schemeClr val="bg1"/>
                </a:solidFill>
                <a:latin typeface="Geneva"/>
                <a:cs typeface="Geneva"/>
              </a:rPr>
              <a:t>About Us</a:t>
            </a:r>
            <a:endParaRPr lang="en-US" sz="1000" b="1" dirty="0">
              <a:solidFill>
                <a:schemeClr val="bg1"/>
              </a:solidFill>
              <a:latin typeface="Geneva"/>
              <a:cs typeface="Geneva"/>
            </a:endParaRPr>
          </a:p>
        </p:txBody>
      </p:sp>
      <p:sp>
        <p:nvSpPr>
          <p:cNvPr id="25" name="Rectangle 24"/>
          <p:cNvSpPr/>
          <p:nvPr/>
        </p:nvSpPr>
        <p:spPr>
          <a:xfrm>
            <a:off x="156029" y="1961186"/>
            <a:ext cx="1463040" cy="457200"/>
          </a:xfrm>
          <a:prstGeom prst="rect">
            <a:avLst/>
          </a:prstGeom>
          <a:solidFill>
            <a:schemeClr val="accent5">
              <a:lumMod val="20000"/>
              <a:lumOff val="80000"/>
            </a:schemeClr>
          </a:solidFill>
          <a:ln>
            <a:solidFill>
              <a:srgbClr val="00009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smtClean="0">
                <a:solidFill>
                  <a:srgbClr val="000090"/>
                </a:solidFill>
                <a:latin typeface="Geneva"/>
                <a:cs typeface="Geneva"/>
              </a:rPr>
              <a:t>Your Hospital Stay</a:t>
            </a:r>
            <a:endParaRPr lang="en-US" sz="900" b="1" dirty="0">
              <a:solidFill>
                <a:srgbClr val="000090"/>
              </a:solidFill>
              <a:latin typeface="Geneva"/>
              <a:cs typeface="Geneva"/>
            </a:endParaRPr>
          </a:p>
        </p:txBody>
      </p:sp>
      <p:sp>
        <p:nvSpPr>
          <p:cNvPr id="26" name="Rectangle 25"/>
          <p:cNvSpPr/>
          <p:nvPr/>
        </p:nvSpPr>
        <p:spPr>
          <a:xfrm>
            <a:off x="156030" y="2418386"/>
            <a:ext cx="1463040" cy="596810"/>
          </a:xfrm>
          <a:prstGeom prst="rect">
            <a:avLst/>
          </a:prstGeom>
          <a:solidFill>
            <a:schemeClr val="accent5">
              <a:lumMod val="20000"/>
              <a:lumOff val="80000"/>
            </a:schemeClr>
          </a:solidFill>
          <a:ln>
            <a:solidFill>
              <a:srgbClr val="00009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smtClean="0">
                <a:solidFill>
                  <a:srgbClr val="000090"/>
                </a:solidFill>
                <a:latin typeface="Geneva"/>
                <a:cs typeface="Geneva"/>
              </a:rPr>
              <a:t>Your Health Care Team </a:t>
            </a:r>
            <a:r>
              <a:rPr lang="en-US" sz="800" dirty="0" smtClean="0">
                <a:solidFill>
                  <a:srgbClr val="FF0000"/>
                </a:solidFill>
                <a:latin typeface="Geneva"/>
                <a:cs typeface="Geneva"/>
              </a:rPr>
              <a:t>[create a page describing different roles, including Care Partners]</a:t>
            </a:r>
            <a:endParaRPr lang="en-US" sz="800" dirty="0">
              <a:solidFill>
                <a:srgbClr val="FF0000"/>
              </a:solidFill>
              <a:latin typeface="Geneva"/>
              <a:cs typeface="Geneva"/>
            </a:endParaRPr>
          </a:p>
        </p:txBody>
      </p:sp>
      <p:sp>
        <p:nvSpPr>
          <p:cNvPr id="27" name="Rectangle 26"/>
          <p:cNvSpPr/>
          <p:nvPr/>
        </p:nvSpPr>
        <p:spPr>
          <a:xfrm>
            <a:off x="156029" y="3015196"/>
            <a:ext cx="1463040" cy="457200"/>
          </a:xfrm>
          <a:prstGeom prst="rect">
            <a:avLst/>
          </a:prstGeom>
          <a:solidFill>
            <a:schemeClr val="accent5">
              <a:lumMod val="20000"/>
              <a:lumOff val="80000"/>
            </a:schemeClr>
          </a:solidFill>
          <a:ln>
            <a:solidFill>
              <a:srgbClr val="00009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smtClean="0">
                <a:solidFill>
                  <a:srgbClr val="000090"/>
                </a:solidFill>
                <a:latin typeface="Geneva"/>
                <a:cs typeface="Geneva"/>
              </a:rPr>
              <a:t>Your Care Partners</a:t>
            </a:r>
            <a:br>
              <a:rPr lang="en-US" sz="900" b="1" dirty="0" smtClean="0">
                <a:solidFill>
                  <a:srgbClr val="000090"/>
                </a:solidFill>
                <a:latin typeface="Geneva"/>
                <a:cs typeface="Geneva"/>
              </a:rPr>
            </a:br>
            <a:r>
              <a:rPr lang="en-US" sz="800" dirty="0" smtClean="0">
                <a:solidFill>
                  <a:srgbClr val="FF0000"/>
                </a:solidFill>
                <a:latin typeface="Geneva"/>
                <a:cs typeface="Geneva"/>
              </a:rPr>
              <a:t>[see sample page]</a:t>
            </a:r>
            <a:endParaRPr lang="en-US" sz="800" dirty="0">
              <a:solidFill>
                <a:srgbClr val="FF0000"/>
              </a:solidFill>
              <a:latin typeface="Geneva"/>
              <a:cs typeface="Geneva"/>
            </a:endParaRPr>
          </a:p>
        </p:txBody>
      </p:sp>
      <p:sp>
        <p:nvSpPr>
          <p:cNvPr id="28" name="Rectangle 27"/>
          <p:cNvSpPr/>
          <p:nvPr/>
        </p:nvSpPr>
        <p:spPr>
          <a:xfrm>
            <a:off x="156030" y="3450181"/>
            <a:ext cx="1463040" cy="457200"/>
          </a:xfrm>
          <a:prstGeom prst="rect">
            <a:avLst/>
          </a:prstGeom>
          <a:solidFill>
            <a:srgbClr val="1F497D"/>
          </a:solidFill>
          <a:ln>
            <a:solidFill>
              <a:srgbClr val="00009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smtClean="0">
                <a:solidFill>
                  <a:srgbClr val="FFFFFF"/>
                </a:solidFill>
                <a:latin typeface="Geneva"/>
                <a:cs typeface="Geneva"/>
              </a:rPr>
              <a:t>Visiting Information</a:t>
            </a:r>
          </a:p>
        </p:txBody>
      </p:sp>
      <p:sp>
        <p:nvSpPr>
          <p:cNvPr id="29" name="Rectangle 28"/>
          <p:cNvSpPr/>
          <p:nvPr/>
        </p:nvSpPr>
        <p:spPr>
          <a:xfrm>
            <a:off x="156030" y="3907381"/>
            <a:ext cx="1463040" cy="457200"/>
          </a:xfrm>
          <a:prstGeom prst="rect">
            <a:avLst/>
          </a:prstGeom>
          <a:solidFill>
            <a:schemeClr val="accent5">
              <a:lumMod val="20000"/>
              <a:lumOff val="80000"/>
            </a:schemeClr>
          </a:solidFill>
          <a:ln>
            <a:solidFill>
              <a:srgbClr val="00009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smtClean="0">
                <a:solidFill>
                  <a:srgbClr val="000090"/>
                </a:solidFill>
                <a:latin typeface="Geneva"/>
                <a:cs typeface="Geneva"/>
              </a:rPr>
              <a:t>Your Electronic Medical Record </a:t>
            </a:r>
            <a:r>
              <a:rPr lang="en-US" sz="800" dirty="0" smtClean="0">
                <a:solidFill>
                  <a:srgbClr val="FF0000"/>
                </a:solidFill>
                <a:latin typeface="Geneva"/>
                <a:cs typeface="Geneva"/>
              </a:rPr>
              <a:t>[Patient Portal]</a:t>
            </a:r>
            <a:endParaRPr lang="en-US" sz="800" dirty="0">
              <a:solidFill>
                <a:srgbClr val="FF0000"/>
              </a:solidFill>
              <a:latin typeface="Geneva"/>
              <a:cs typeface="Geneva"/>
            </a:endParaRPr>
          </a:p>
        </p:txBody>
      </p:sp>
      <p:sp>
        <p:nvSpPr>
          <p:cNvPr id="30" name="Rectangle 29"/>
          <p:cNvSpPr/>
          <p:nvPr/>
        </p:nvSpPr>
        <p:spPr>
          <a:xfrm>
            <a:off x="156030" y="4364581"/>
            <a:ext cx="1463040" cy="457200"/>
          </a:xfrm>
          <a:prstGeom prst="rect">
            <a:avLst/>
          </a:prstGeom>
          <a:solidFill>
            <a:schemeClr val="accent5">
              <a:lumMod val="20000"/>
              <a:lumOff val="80000"/>
            </a:schemeClr>
          </a:solidFill>
          <a:ln>
            <a:solidFill>
              <a:srgbClr val="00009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smtClean="0">
                <a:solidFill>
                  <a:srgbClr val="000090"/>
                </a:solidFill>
                <a:latin typeface="Geneva"/>
                <a:cs typeface="Geneva"/>
              </a:rPr>
              <a:t>Safety and Quality</a:t>
            </a:r>
            <a:endParaRPr lang="en-US" sz="900" b="1" dirty="0">
              <a:solidFill>
                <a:srgbClr val="000090"/>
              </a:solidFill>
              <a:latin typeface="Geneva"/>
              <a:cs typeface="Geneva"/>
            </a:endParaRPr>
          </a:p>
        </p:txBody>
      </p:sp>
      <p:sp>
        <p:nvSpPr>
          <p:cNvPr id="31" name="Rectangle 30"/>
          <p:cNvSpPr/>
          <p:nvPr/>
        </p:nvSpPr>
        <p:spPr>
          <a:xfrm>
            <a:off x="156030" y="4821781"/>
            <a:ext cx="1463040" cy="457200"/>
          </a:xfrm>
          <a:prstGeom prst="rect">
            <a:avLst/>
          </a:prstGeom>
          <a:solidFill>
            <a:schemeClr val="accent5">
              <a:lumMod val="20000"/>
              <a:lumOff val="80000"/>
            </a:schemeClr>
          </a:solidFill>
          <a:ln>
            <a:solidFill>
              <a:srgbClr val="00009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smtClean="0">
                <a:solidFill>
                  <a:srgbClr val="000090"/>
                </a:solidFill>
                <a:latin typeface="Geneva"/>
                <a:cs typeface="Geneva"/>
              </a:rPr>
              <a:t>Educational Programs, Peer Support, and Other Resources</a:t>
            </a:r>
            <a:endParaRPr lang="en-US" sz="900" b="1" dirty="0">
              <a:solidFill>
                <a:srgbClr val="000090"/>
              </a:solidFill>
              <a:latin typeface="Geneva"/>
              <a:cs typeface="Geneva"/>
            </a:endParaRPr>
          </a:p>
        </p:txBody>
      </p:sp>
      <p:sp>
        <p:nvSpPr>
          <p:cNvPr id="32" name="Rectangle 31"/>
          <p:cNvSpPr/>
          <p:nvPr/>
        </p:nvSpPr>
        <p:spPr>
          <a:xfrm>
            <a:off x="156029" y="5284952"/>
            <a:ext cx="1463040" cy="457200"/>
          </a:xfrm>
          <a:prstGeom prst="rect">
            <a:avLst/>
          </a:prstGeom>
          <a:solidFill>
            <a:schemeClr val="accent5">
              <a:lumMod val="20000"/>
              <a:lumOff val="80000"/>
            </a:schemeClr>
          </a:solidFill>
          <a:ln>
            <a:solidFill>
              <a:srgbClr val="00009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smtClean="0">
                <a:solidFill>
                  <a:srgbClr val="000090"/>
                </a:solidFill>
                <a:latin typeface="Geneva"/>
                <a:cs typeface="Geneva"/>
              </a:rPr>
              <a:t>Patient- and Family-Centered Care</a:t>
            </a:r>
            <a:endParaRPr lang="en-US" sz="900" b="1" dirty="0">
              <a:solidFill>
                <a:srgbClr val="000090"/>
              </a:solidFill>
              <a:latin typeface="Geneva"/>
              <a:cs typeface="Geneva"/>
            </a:endParaRPr>
          </a:p>
        </p:txBody>
      </p:sp>
      <p:sp>
        <p:nvSpPr>
          <p:cNvPr id="33" name="Rectangle 32"/>
          <p:cNvSpPr/>
          <p:nvPr/>
        </p:nvSpPr>
        <p:spPr>
          <a:xfrm>
            <a:off x="156029" y="5740014"/>
            <a:ext cx="1463040" cy="457200"/>
          </a:xfrm>
          <a:prstGeom prst="rect">
            <a:avLst/>
          </a:prstGeom>
          <a:solidFill>
            <a:schemeClr val="accent5">
              <a:lumMod val="20000"/>
              <a:lumOff val="80000"/>
            </a:schemeClr>
          </a:solidFill>
          <a:ln>
            <a:solidFill>
              <a:srgbClr val="00009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smtClean="0">
                <a:solidFill>
                  <a:srgbClr val="000090"/>
                </a:solidFill>
                <a:latin typeface="Geneva"/>
                <a:cs typeface="Geneva"/>
              </a:rPr>
              <a:t>Billing and Insurance</a:t>
            </a:r>
            <a:endParaRPr lang="en-US" sz="900" b="1" dirty="0">
              <a:solidFill>
                <a:srgbClr val="000090"/>
              </a:solidFill>
              <a:latin typeface="Geneva"/>
              <a:cs typeface="Geneva"/>
            </a:endParaRPr>
          </a:p>
        </p:txBody>
      </p:sp>
      <p:sp>
        <p:nvSpPr>
          <p:cNvPr id="34" name="Rectangle 33"/>
          <p:cNvSpPr/>
          <p:nvPr/>
        </p:nvSpPr>
        <p:spPr>
          <a:xfrm>
            <a:off x="156029" y="6197214"/>
            <a:ext cx="1463040" cy="457200"/>
          </a:xfrm>
          <a:prstGeom prst="rect">
            <a:avLst/>
          </a:prstGeom>
          <a:solidFill>
            <a:schemeClr val="accent5">
              <a:lumMod val="20000"/>
              <a:lumOff val="80000"/>
            </a:schemeClr>
          </a:solidFill>
          <a:ln>
            <a:solidFill>
              <a:srgbClr val="00009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smtClean="0">
                <a:solidFill>
                  <a:srgbClr val="000090"/>
                </a:solidFill>
                <a:latin typeface="Geneva"/>
                <a:cs typeface="Geneva"/>
              </a:rPr>
              <a:t>Services and Amenities</a:t>
            </a:r>
            <a:endParaRPr lang="en-US" sz="900" b="1" dirty="0">
              <a:solidFill>
                <a:srgbClr val="000090"/>
              </a:solidFill>
              <a:latin typeface="Geneva"/>
              <a:cs typeface="Geneva"/>
            </a:endParaRPr>
          </a:p>
        </p:txBody>
      </p:sp>
      <p:sp>
        <p:nvSpPr>
          <p:cNvPr id="35" name="Rectangle 34"/>
          <p:cNvSpPr/>
          <p:nvPr/>
        </p:nvSpPr>
        <p:spPr>
          <a:xfrm>
            <a:off x="83459" y="1354823"/>
            <a:ext cx="2293642" cy="362857"/>
          </a:xfrm>
          <a:prstGeom prst="rect">
            <a:avLst/>
          </a:prstGeom>
          <a:solidFill>
            <a:srgbClr val="000090"/>
          </a:solidFill>
          <a:ln>
            <a:solidFill>
              <a:srgbClr val="00009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Rectangle 35"/>
          <p:cNvSpPr/>
          <p:nvPr/>
        </p:nvSpPr>
        <p:spPr>
          <a:xfrm>
            <a:off x="156031" y="1427395"/>
            <a:ext cx="2293642" cy="362857"/>
          </a:xfrm>
          <a:prstGeom prst="rect">
            <a:avLst/>
          </a:prstGeom>
          <a:solidFill>
            <a:schemeClr val="tx2">
              <a:lumMod val="60000"/>
              <a:lumOff val="40000"/>
            </a:schemeClr>
          </a:solidFill>
          <a:ln>
            <a:solidFill>
              <a:srgbClr val="00009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latin typeface="Century Gothic"/>
                <a:cs typeface="Century Gothic"/>
              </a:rPr>
              <a:t>Visiting Information</a:t>
            </a:r>
            <a:endParaRPr lang="en-US" sz="1600" dirty="0">
              <a:latin typeface="Century Gothic"/>
              <a:cs typeface="Century Gothic"/>
            </a:endParaRPr>
          </a:p>
        </p:txBody>
      </p:sp>
      <p:sp>
        <p:nvSpPr>
          <p:cNvPr id="39" name="TextBox 38"/>
          <p:cNvSpPr txBox="1"/>
          <p:nvPr/>
        </p:nvSpPr>
        <p:spPr>
          <a:xfrm>
            <a:off x="1692362" y="1970398"/>
            <a:ext cx="1506592" cy="261610"/>
          </a:xfrm>
          <a:prstGeom prst="rect">
            <a:avLst/>
          </a:prstGeom>
          <a:noFill/>
        </p:spPr>
        <p:txBody>
          <a:bodyPr wrap="none" rtlCol="0">
            <a:spAutoFit/>
          </a:bodyPr>
          <a:lstStyle/>
          <a:p>
            <a:pPr algn="just"/>
            <a:r>
              <a:rPr lang="en-US" sz="1100" b="1" dirty="0" smtClean="0">
                <a:solidFill>
                  <a:schemeClr val="accent1"/>
                </a:solidFill>
                <a:latin typeface="Helvetica"/>
                <a:cs typeface="Helvetica"/>
              </a:rPr>
              <a:t>Visiting Information</a:t>
            </a:r>
            <a:endParaRPr lang="en-US" sz="1100" b="1" dirty="0">
              <a:solidFill>
                <a:schemeClr val="accent1"/>
              </a:solidFill>
              <a:latin typeface="Helvetica"/>
              <a:cs typeface="Helvetica"/>
            </a:endParaRPr>
          </a:p>
        </p:txBody>
      </p:sp>
      <p:sp>
        <p:nvSpPr>
          <p:cNvPr id="41" name="Rectangle 40"/>
          <p:cNvSpPr/>
          <p:nvPr/>
        </p:nvSpPr>
        <p:spPr>
          <a:xfrm>
            <a:off x="1697885" y="2210309"/>
            <a:ext cx="3059177" cy="2882584"/>
          </a:xfrm>
          <a:prstGeom prst="rect">
            <a:avLst/>
          </a:prstGeom>
        </p:spPr>
        <p:txBody>
          <a:bodyPr wrap="square">
            <a:spAutoFit/>
          </a:bodyPr>
          <a:lstStyle/>
          <a:p>
            <a:pPr algn="just">
              <a:lnSpc>
                <a:spcPct val="110000"/>
              </a:lnSpc>
            </a:pPr>
            <a:r>
              <a:rPr lang="en-US" sz="1100" dirty="0">
                <a:latin typeface="Helvetica"/>
                <a:cs typeface="Helvetica"/>
              </a:rPr>
              <a:t>We welcome visitors—guests of the patient and their Care Partner(s)—because we believe visitors are important to patients’ recovery. We also recognize that patients need to rest in order to get better so we ask that visitors follow the wishes of the patient and their Care Partner(s) regarding visiting as well as the following Visiting guidelines</a:t>
            </a:r>
            <a:r>
              <a:rPr lang="en-US" sz="1100" dirty="0" smtClean="0">
                <a:latin typeface="Helvetica"/>
                <a:cs typeface="Helvetica"/>
              </a:rPr>
              <a:t>.</a:t>
            </a:r>
          </a:p>
          <a:p>
            <a:pPr algn="just">
              <a:lnSpc>
                <a:spcPct val="110000"/>
              </a:lnSpc>
            </a:pPr>
            <a:endParaRPr lang="en-US" sz="1100" dirty="0">
              <a:latin typeface="Helvetica"/>
              <a:cs typeface="Helvetica"/>
            </a:endParaRPr>
          </a:p>
          <a:p>
            <a:pPr algn="just">
              <a:lnSpc>
                <a:spcPct val="110000"/>
              </a:lnSpc>
            </a:pPr>
            <a:r>
              <a:rPr lang="en-US" sz="1100" dirty="0">
                <a:latin typeface="Helvetica"/>
                <a:cs typeface="Helvetica"/>
              </a:rPr>
              <a:t>General visiting hours at </a:t>
            </a:r>
            <a:r>
              <a:rPr lang="en-US" sz="1100" dirty="0" smtClean="0">
                <a:latin typeface="Helvetica"/>
                <a:cs typeface="Helvetica"/>
              </a:rPr>
              <a:t>__________ Hospital </a:t>
            </a:r>
            <a:r>
              <a:rPr lang="en-US" sz="1100" dirty="0">
                <a:latin typeface="Helvetica"/>
                <a:cs typeface="Helvetica"/>
              </a:rPr>
              <a:t>are from ___ a.m. to ___ p.m. When you arrive to visit your loved one or friend, please stop at the Information Desk located in the main lobby where ____________ will help you with any questions you may have. Even if </a:t>
            </a:r>
            <a:r>
              <a:rPr lang="en-US" sz="1100" dirty="0" smtClean="0">
                <a:latin typeface="Helvetica"/>
                <a:cs typeface="Helvetica"/>
              </a:rPr>
              <a:t>you</a:t>
            </a:r>
            <a:endParaRPr lang="en-US" sz="1100" dirty="0">
              <a:latin typeface="Helvetica"/>
              <a:cs typeface="Helvetica"/>
            </a:endParaRPr>
          </a:p>
        </p:txBody>
      </p:sp>
      <p:pic>
        <p:nvPicPr>
          <p:cNvPr id="42" name="Picture 41" descr="crutches-538883_1920.jpg"/>
          <p:cNvPicPr>
            <a:picLocks noChangeAspect="1"/>
          </p:cNvPicPr>
          <p:nvPr/>
        </p:nvPicPr>
        <p:blipFill rotWithShape="1">
          <a:blip r:embed="rId3">
            <a:extLst>
              <a:ext uri="{28A0092B-C50C-407E-A947-70E740481C1C}">
                <a14:useLocalDpi xmlns:a14="http://schemas.microsoft.com/office/drawing/2010/main" val="0"/>
              </a:ext>
            </a:extLst>
          </a:blip>
          <a:srcRect t="4233"/>
          <a:stretch/>
        </p:blipFill>
        <p:spPr>
          <a:xfrm>
            <a:off x="4840347" y="2301300"/>
            <a:ext cx="1799692" cy="2585273"/>
          </a:xfrm>
          <a:prstGeom prst="rect">
            <a:avLst/>
          </a:prstGeom>
        </p:spPr>
      </p:pic>
      <p:sp>
        <p:nvSpPr>
          <p:cNvPr id="2" name="Rectangle 1"/>
          <p:cNvSpPr/>
          <p:nvPr/>
        </p:nvSpPr>
        <p:spPr>
          <a:xfrm>
            <a:off x="1693523" y="4984301"/>
            <a:ext cx="5078622" cy="1765355"/>
          </a:xfrm>
          <a:prstGeom prst="rect">
            <a:avLst/>
          </a:prstGeom>
        </p:spPr>
        <p:txBody>
          <a:bodyPr wrap="square">
            <a:spAutoFit/>
          </a:bodyPr>
          <a:lstStyle/>
          <a:p>
            <a:pPr algn="just">
              <a:lnSpc>
                <a:spcPct val="110000"/>
              </a:lnSpc>
            </a:pPr>
            <a:r>
              <a:rPr lang="en-US" sz="1100" dirty="0">
                <a:latin typeface="Helvetica"/>
                <a:cs typeface="Helvetica"/>
              </a:rPr>
              <a:t>have been visiting your patient regularly </a:t>
            </a:r>
            <a:r>
              <a:rPr lang="en-US" sz="1100" dirty="0" smtClean="0">
                <a:latin typeface="Helvetica"/>
                <a:cs typeface="Helvetica"/>
              </a:rPr>
              <a:t>we kindly </a:t>
            </a:r>
            <a:r>
              <a:rPr lang="en-US" sz="1100" dirty="0">
                <a:latin typeface="Helvetica"/>
                <a:cs typeface="Helvetica"/>
              </a:rPr>
              <a:t>ask you to do this so you will know your patient’s current room number and be informed of any visiting restrictions that may be in effect.</a:t>
            </a:r>
          </a:p>
          <a:p>
            <a:pPr lvl="0" algn="just">
              <a:lnSpc>
                <a:spcPct val="110000"/>
              </a:lnSpc>
            </a:pPr>
            <a:endParaRPr lang="en-US" sz="1100" dirty="0" smtClean="0">
              <a:solidFill>
                <a:prstClr val="black"/>
              </a:solidFill>
              <a:latin typeface="Helvetica"/>
              <a:cs typeface="Helvetica"/>
            </a:endParaRPr>
          </a:p>
          <a:p>
            <a:pPr lvl="0" algn="just">
              <a:lnSpc>
                <a:spcPct val="110000"/>
              </a:lnSpc>
            </a:pPr>
            <a:r>
              <a:rPr lang="en-US" sz="1100" dirty="0" smtClean="0">
                <a:solidFill>
                  <a:prstClr val="black"/>
                </a:solidFill>
                <a:latin typeface="Helvetica"/>
                <a:cs typeface="Helvetica"/>
              </a:rPr>
              <a:t>To </a:t>
            </a:r>
            <a:r>
              <a:rPr lang="en-US" sz="1100" dirty="0">
                <a:solidFill>
                  <a:prstClr val="black"/>
                </a:solidFill>
                <a:latin typeface="Helvetica"/>
                <a:cs typeface="Helvetica"/>
              </a:rPr>
              <a:t>maintain a restful, healing environment we ask that all visitors leave the hospital by ____ p.m. </a:t>
            </a:r>
            <a:r>
              <a:rPr lang="en-US" sz="1100" b="1" dirty="0">
                <a:solidFill>
                  <a:prstClr val="black"/>
                </a:solidFill>
                <a:latin typeface="Helvetica"/>
                <a:cs typeface="Helvetica"/>
              </a:rPr>
              <a:t>Designated Care Partners may stay with patients 24 hours and do not have to leave at ____ p.m.</a:t>
            </a:r>
            <a:r>
              <a:rPr lang="en-US" sz="1100" dirty="0">
                <a:solidFill>
                  <a:prstClr val="black"/>
                </a:solidFill>
                <a:latin typeface="Helvetica"/>
                <a:cs typeface="Helvetica"/>
              </a:rPr>
              <a:t> A Care Partner is someone whom a patient has identified to be an active member of the health care team. </a:t>
            </a:r>
            <a:r>
              <a:rPr lang="en-US" sz="1100" dirty="0" smtClean="0">
                <a:solidFill>
                  <a:prstClr val="black"/>
                </a:solidFill>
                <a:latin typeface="Helvetica"/>
                <a:cs typeface="Helvetica"/>
              </a:rPr>
              <a:t>You </a:t>
            </a:r>
            <a:r>
              <a:rPr lang="en-US" sz="1100" dirty="0">
                <a:solidFill>
                  <a:prstClr val="black"/>
                </a:solidFill>
                <a:latin typeface="Helvetica"/>
                <a:cs typeface="Helvetica"/>
              </a:rPr>
              <a:t>can find more information </a:t>
            </a:r>
            <a:r>
              <a:rPr lang="en-US" sz="1100" b="1" dirty="0">
                <a:solidFill>
                  <a:schemeClr val="tx2"/>
                </a:solidFill>
                <a:latin typeface="Helvetica"/>
                <a:cs typeface="Helvetica"/>
              </a:rPr>
              <a:t>here</a:t>
            </a:r>
            <a:r>
              <a:rPr lang="en-US" sz="1100" dirty="0">
                <a:solidFill>
                  <a:prstClr val="black"/>
                </a:solidFill>
                <a:latin typeface="Helvetica"/>
                <a:cs typeface="Helvetica"/>
              </a:rPr>
              <a:t>. </a:t>
            </a:r>
          </a:p>
        </p:txBody>
      </p:sp>
      <p:sp>
        <p:nvSpPr>
          <p:cNvPr id="44" name="TextBox 43"/>
          <p:cNvSpPr txBox="1"/>
          <p:nvPr/>
        </p:nvSpPr>
        <p:spPr>
          <a:xfrm>
            <a:off x="1697885" y="6779549"/>
            <a:ext cx="1485653" cy="261610"/>
          </a:xfrm>
          <a:prstGeom prst="rect">
            <a:avLst/>
          </a:prstGeom>
          <a:noFill/>
        </p:spPr>
        <p:txBody>
          <a:bodyPr wrap="none" rtlCol="0">
            <a:spAutoFit/>
          </a:bodyPr>
          <a:lstStyle/>
          <a:p>
            <a:pPr algn="just"/>
            <a:r>
              <a:rPr lang="en-US" sz="1100" b="1" dirty="0" smtClean="0">
                <a:solidFill>
                  <a:schemeClr val="accent1"/>
                </a:solidFill>
                <a:latin typeface="Helvetica"/>
                <a:cs typeface="Helvetica"/>
              </a:rPr>
              <a:t>Siblings &amp; Children</a:t>
            </a:r>
            <a:endParaRPr lang="en-US" sz="1100" b="1" dirty="0">
              <a:solidFill>
                <a:schemeClr val="accent1"/>
              </a:solidFill>
              <a:latin typeface="Helvetica"/>
              <a:cs typeface="Helvetica"/>
            </a:endParaRPr>
          </a:p>
        </p:txBody>
      </p:sp>
      <p:sp>
        <p:nvSpPr>
          <p:cNvPr id="45" name="Rectangle 44"/>
          <p:cNvSpPr/>
          <p:nvPr/>
        </p:nvSpPr>
        <p:spPr>
          <a:xfrm>
            <a:off x="1692362" y="7046161"/>
            <a:ext cx="5078622" cy="275717"/>
          </a:xfrm>
          <a:prstGeom prst="rect">
            <a:avLst/>
          </a:prstGeom>
        </p:spPr>
        <p:txBody>
          <a:bodyPr wrap="square">
            <a:spAutoFit/>
          </a:bodyPr>
          <a:lstStyle/>
          <a:p>
            <a:pPr lvl="0" algn="just">
              <a:lnSpc>
                <a:spcPct val="110000"/>
              </a:lnSpc>
            </a:pPr>
            <a:r>
              <a:rPr lang="en-US" sz="1100" dirty="0" smtClean="0">
                <a:solidFill>
                  <a:srgbClr val="FF0000"/>
                </a:solidFill>
                <a:latin typeface="Helvetica"/>
                <a:cs typeface="Helvetica"/>
              </a:rPr>
              <a:t>[Hospital’s policy on siblings and children would go here.] </a:t>
            </a:r>
            <a:endParaRPr lang="en-US" sz="1100" dirty="0">
              <a:solidFill>
                <a:srgbClr val="FF0000"/>
              </a:solidFill>
              <a:latin typeface="Helvetica"/>
              <a:cs typeface="Helvetica"/>
            </a:endParaRPr>
          </a:p>
        </p:txBody>
      </p:sp>
      <p:sp>
        <p:nvSpPr>
          <p:cNvPr id="46" name="TextBox 45"/>
          <p:cNvSpPr txBox="1"/>
          <p:nvPr/>
        </p:nvSpPr>
        <p:spPr>
          <a:xfrm>
            <a:off x="1692362" y="7461235"/>
            <a:ext cx="1454726" cy="261610"/>
          </a:xfrm>
          <a:prstGeom prst="rect">
            <a:avLst/>
          </a:prstGeom>
          <a:noFill/>
        </p:spPr>
        <p:txBody>
          <a:bodyPr wrap="none" rtlCol="0">
            <a:spAutoFit/>
          </a:bodyPr>
          <a:lstStyle/>
          <a:p>
            <a:pPr algn="just"/>
            <a:r>
              <a:rPr lang="en-US" sz="1100" b="1" dirty="0" smtClean="0">
                <a:solidFill>
                  <a:schemeClr val="accent1"/>
                </a:solidFill>
                <a:latin typeface="Helvetica"/>
                <a:cs typeface="Helvetica"/>
              </a:rPr>
              <a:t>Safety Precautions</a:t>
            </a:r>
            <a:endParaRPr lang="en-US" sz="1100" b="1" dirty="0">
              <a:solidFill>
                <a:schemeClr val="accent1"/>
              </a:solidFill>
              <a:latin typeface="Helvetica"/>
              <a:cs typeface="Helvetica"/>
            </a:endParaRPr>
          </a:p>
        </p:txBody>
      </p:sp>
      <p:sp>
        <p:nvSpPr>
          <p:cNvPr id="47" name="Rectangle 46"/>
          <p:cNvSpPr/>
          <p:nvPr/>
        </p:nvSpPr>
        <p:spPr>
          <a:xfrm>
            <a:off x="1697885" y="7739378"/>
            <a:ext cx="5078622" cy="1020536"/>
          </a:xfrm>
          <a:prstGeom prst="rect">
            <a:avLst/>
          </a:prstGeom>
        </p:spPr>
        <p:txBody>
          <a:bodyPr wrap="square">
            <a:spAutoFit/>
          </a:bodyPr>
          <a:lstStyle/>
          <a:p>
            <a:pPr lvl="0" algn="just">
              <a:lnSpc>
                <a:spcPct val="110000"/>
              </a:lnSpc>
            </a:pPr>
            <a:r>
              <a:rPr lang="en-US" sz="1100" dirty="0">
                <a:solidFill>
                  <a:prstClr val="black"/>
                </a:solidFill>
                <a:latin typeface="Helvetica"/>
                <a:cs typeface="Helvetica"/>
              </a:rPr>
              <a:t>Health and safety of patients are our primary concerns. We ask that visitors as well as Care Partners please help keep their loved one safe by following these basic precautions when they come to the hospital. These precautions may help safeguard your health as well.</a:t>
            </a:r>
          </a:p>
          <a:p>
            <a:pPr lvl="0" algn="just">
              <a:lnSpc>
                <a:spcPct val="110000"/>
              </a:lnSpc>
            </a:pPr>
            <a:endParaRPr lang="en-US" sz="1100" dirty="0">
              <a:solidFill>
                <a:prstClr val="black"/>
              </a:solidFill>
              <a:latin typeface="Helvetica"/>
              <a:cs typeface="Helvetica"/>
            </a:endParaRPr>
          </a:p>
        </p:txBody>
      </p:sp>
      <p:sp>
        <p:nvSpPr>
          <p:cNvPr id="3" name="Rectangle 2"/>
          <p:cNvSpPr/>
          <p:nvPr/>
        </p:nvSpPr>
        <p:spPr>
          <a:xfrm>
            <a:off x="1672082" y="8629109"/>
            <a:ext cx="4967957" cy="261610"/>
          </a:xfrm>
          <a:prstGeom prst="rect">
            <a:avLst/>
          </a:prstGeom>
        </p:spPr>
        <p:txBody>
          <a:bodyPr wrap="square">
            <a:spAutoFit/>
          </a:bodyPr>
          <a:lstStyle/>
          <a:p>
            <a:pPr lvl="0" algn="just"/>
            <a:r>
              <a:rPr lang="en-US" sz="1100" dirty="0">
                <a:solidFill>
                  <a:srgbClr val="FF0000"/>
                </a:solidFill>
                <a:latin typeface="Helvetica"/>
                <a:cs typeface="Helvetica"/>
              </a:rPr>
              <a:t>[Include specific “precautions” about colds, flu season, latex, etc.]</a:t>
            </a:r>
          </a:p>
        </p:txBody>
      </p:sp>
      <p:sp>
        <p:nvSpPr>
          <p:cNvPr id="19" name="Action Button: Custom 18">
            <a:hlinkClick r:id="rId4" action="ppaction://hlinksldjump" highlightClick="1"/>
          </p:cNvPr>
          <p:cNvSpPr/>
          <p:nvPr/>
        </p:nvSpPr>
        <p:spPr>
          <a:xfrm>
            <a:off x="156029" y="3015196"/>
            <a:ext cx="1463040" cy="434985"/>
          </a:xfrm>
          <a:prstGeom prst="actionButtonBlank">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Action Button: Custom 20">
            <a:hlinkClick r:id="rId4" action="ppaction://hlinksldjump" highlightClick="1"/>
          </p:cNvPr>
          <p:cNvSpPr/>
          <p:nvPr/>
        </p:nvSpPr>
        <p:spPr>
          <a:xfrm>
            <a:off x="3650655" y="6526676"/>
            <a:ext cx="366640" cy="222980"/>
          </a:xfrm>
          <a:prstGeom prst="actionButtonBlank">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endParaRPr lang="en-US" sz="1100">
              <a:latin typeface="Helvetica"/>
              <a:cs typeface="Helvetica"/>
            </a:endParaRPr>
          </a:p>
        </p:txBody>
      </p:sp>
      <p:sp>
        <p:nvSpPr>
          <p:cNvPr id="23" name="Action Button: Custom 22">
            <a:hlinkClick r:id="" action="ppaction://hlinkshowjump?jump=firstslide" highlightClick="1"/>
          </p:cNvPr>
          <p:cNvSpPr/>
          <p:nvPr/>
        </p:nvSpPr>
        <p:spPr>
          <a:xfrm>
            <a:off x="0" y="892517"/>
            <a:ext cx="582164" cy="326683"/>
          </a:xfrm>
          <a:prstGeom prst="actionButtonBlank">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Action Button: Custom 23">
            <a:hlinkClick r:id="rId5" action="ppaction://hlinksldjump" highlightClick="1"/>
          </p:cNvPr>
          <p:cNvSpPr/>
          <p:nvPr/>
        </p:nvSpPr>
        <p:spPr>
          <a:xfrm>
            <a:off x="3257964" y="892517"/>
            <a:ext cx="1437561" cy="326683"/>
          </a:xfrm>
          <a:prstGeom prst="actionButtonBlank">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325733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ipfcc WB ppt template 8.28.15">
  <a:themeElements>
    <a:clrScheme name="Custom 15">
      <a:dk1>
        <a:srgbClr val="000000"/>
      </a:dk1>
      <a:lt1>
        <a:srgbClr val="FFFFFF"/>
      </a:lt1>
      <a:dk2>
        <a:srgbClr val="000000"/>
      </a:dk2>
      <a:lt2>
        <a:srgbClr val="808080"/>
      </a:lt2>
      <a:accent1>
        <a:srgbClr val="BBE0E3"/>
      </a:accent1>
      <a:accent2>
        <a:srgbClr val="6D6FC7"/>
      </a:accent2>
      <a:accent3>
        <a:srgbClr val="FFFFFF"/>
      </a:accent3>
      <a:accent4>
        <a:srgbClr val="000000"/>
      </a:accent4>
      <a:accent5>
        <a:srgbClr val="DAEDEF"/>
      </a:accent5>
      <a:accent6>
        <a:srgbClr val="6D6FC7"/>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pfcc WB ppt template 8.28.15">
  <a:themeElements>
    <a:clrScheme name="Custom 15">
      <a:dk1>
        <a:srgbClr val="000000"/>
      </a:dk1>
      <a:lt1>
        <a:srgbClr val="FFFFFF"/>
      </a:lt1>
      <a:dk2>
        <a:srgbClr val="000000"/>
      </a:dk2>
      <a:lt2>
        <a:srgbClr val="808080"/>
      </a:lt2>
      <a:accent1>
        <a:srgbClr val="BBE0E3"/>
      </a:accent1>
      <a:accent2>
        <a:srgbClr val="6D6FC7"/>
      </a:accent2>
      <a:accent3>
        <a:srgbClr val="FFFFFF"/>
      </a:accent3>
      <a:accent4>
        <a:srgbClr val="000000"/>
      </a:accent4>
      <a:accent5>
        <a:srgbClr val="DAEDEF"/>
      </a:accent5>
      <a:accent6>
        <a:srgbClr val="6D6FC7"/>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239</TotalTime>
  <Words>1284</Words>
  <Application>Microsoft Macintosh PowerPoint</Application>
  <PresentationFormat>On-screen Show (4:3)</PresentationFormat>
  <Paragraphs>108</Paragraphs>
  <Slides>5</Slides>
  <Notes>0</Notes>
  <HiddenSlides>0</HiddenSlides>
  <MMClips>0</MMClips>
  <ScaleCrop>false</ScaleCrop>
  <HeadingPairs>
    <vt:vector size="4" baseType="variant">
      <vt:variant>
        <vt:lpstr>Theme</vt:lpstr>
      </vt:variant>
      <vt:variant>
        <vt:i4>3</vt:i4>
      </vt:variant>
      <vt:variant>
        <vt:lpstr>Slide Titles</vt:lpstr>
      </vt:variant>
      <vt:variant>
        <vt:i4>5</vt:i4>
      </vt:variant>
    </vt:vector>
  </HeadingPairs>
  <TitlesOfParts>
    <vt:vector size="8" baseType="lpstr">
      <vt:lpstr>ipfcc WB ppt template 8.28.15</vt:lpstr>
      <vt:lpstr>1_ipfcc WB ppt template 8.28.15</vt:lpstr>
      <vt:lpstr>Office Theme</vt:lpstr>
      <vt:lpstr>PowerPoint Presentation</vt:lpstr>
      <vt:lpstr>PowerPoint Presentation</vt:lpstr>
      <vt:lpstr>PowerPoint Presentation</vt:lpstr>
      <vt:lpstr>PowerPoint Presentation</vt:lpstr>
      <vt:lpstr>PowerPoint Presentation</vt:lpstr>
    </vt:vector>
  </TitlesOfParts>
  <Company>IPFCC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Annette Lee</dc:creator>
  <cp:lastModifiedBy>Annette Lee</cp:lastModifiedBy>
  <cp:revision>21</cp:revision>
  <cp:lastPrinted>2018-10-19T18:12:43Z</cp:lastPrinted>
  <dcterms:created xsi:type="dcterms:W3CDTF">2018-10-19T15:05:20Z</dcterms:created>
  <dcterms:modified xsi:type="dcterms:W3CDTF">2018-11-14T20:29:42Z</dcterms:modified>
</cp:coreProperties>
</file>