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handoutMasterIdLst>
    <p:handoutMasterId r:id="rId46"/>
  </p:handoutMasterIdLst>
  <p:sldIdLst>
    <p:sldId id="888" r:id="rId2"/>
    <p:sldId id="879" r:id="rId3"/>
    <p:sldId id="880" r:id="rId4"/>
    <p:sldId id="835" r:id="rId5"/>
    <p:sldId id="860" r:id="rId6"/>
    <p:sldId id="925" r:id="rId7"/>
    <p:sldId id="926" r:id="rId8"/>
    <p:sldId id="900" r:id="rId9"/>
    <p:sldId id="927" r:id="rId10"/>
    <p:sldId id="928" r:id="rId11"/>
    <p:sldId id="944" r:id="rId12"/>
    <p:sldId id="898" r:id="rId13"/>
    <p:sldId id="929" r:id="rId14"/>
    <p:sldId id="930" r:id="rId15"/>
    <p:sldId id="931" r:id="rId16"/>
    <p:sldId id="946" r:id="rId17"/>
    <p:sldId id="932" r:id="rId18"/>
    <p:sldId id="945" r:id="rId19"/>
    <p:sldId id="933" r:id="rId20"/>
    <p:sldId id="934" r:id="rId21"/>
    <p:sldId id="953" r:id="rId22"/>
    <p:sldId id="950" r:id="rId23"/>
    <p:sldId id="936" r:id="rId24"/>
    <p:sldId id="937" r:id="rId25"/>
    <p:sldId id="938" r:id="rId26"/>
    <p:sldId id="949" r:id="rId27"/>
    <p:sldId id="894" r:id="rId28"/>
    <p:sldId id="947" r:id="rId29"/>
    <p:sldId id="859" r:id="rId30"/>
    <p:sldId id="951" r:id="rId31"/>
    <p:sldId id="870" r:id="rId32"/>
    <p:sldId id="939" r:id="rId33"/>
    <p:sldId id="941" r:id="rId34"/>
    <p:sldId id="942" r:id="rId35"/>
    <p:sldId id="943" r:id="rId36"/>
    <p:sldId id="584" r:id="rId37"/>
    <p:sldId id="896" r:id="rId38"/>
    <p:sldId id="868" r:id="rId39"/>
    <p:sldId id="902" r:id="rId40"/>
    <p:sldId id="903" r:id="rId41"/>
    <p:sldId id="948" r:id="rId42"/>
    <p:sldId id="952" r:id="rId43"/>
    <p:sldId id="91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619428"/>
    <a:srgbClr val="EAEAEA"/>
    <a:srgbClr val="6666FF"/>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7" autoAdjust="0"/>
    <p:restoredTop sz="71676" autoAdjust="0"/>
  </p:normalViewPr>
  <p:slideViewPr>
    <p:cSldViewPr>
      <p:cViewPr varScale="1">
        <p:scale>
          <a:sx n="63" d="100"/>
          <a:sy n="63" d="100"/>
        </p:scale>
        <p:origin x="-1288" y="-11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2B90F-0A39-47EB-B795-F096430CA984}"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n-US"/>
        </a:p>
      </dgm:t>
    </dgm:pt>
    <dgm:pt modelId="{8D0E75B4-0BF4-413C-A3F1-ACFEA7DD9F4F}">
      <dgm:prSet phldrT="[Text]" custT="1"/>
      <dgm:spPr/>
      <dgm:t>
        <a:bodyPr/>
        <a:lstStyle/>
        <a:p>
          <a:r>
            <a:rPr lang="en-US" sz="2200" dirty="0" smtClean="0"/>
            <a:t>Clinical Care</a:t>
          </a:r>
          <a:endParaRPr lang="en-US" sz="2200" dirty="0"/>
        </a:p>
      </dgm:t>
    </dgm:pt>
    <dgm:pt modelId="{1A711F4D-54E5-4F15-B9E4-CADF2710866A}" type="parTrans" cxnId="{29C5D62A-741D-450D-95C0-753DF148FB6C}">
      <dgm:prSet/>
      <dgm:spPr/>
      <dgm:t>
        <a:bodyPr/>
        <a:lstStyle/>
        <a:p>
          <a:endParaRPr lang="en-US"/>
        </a:p>
      </dgm:t>
    </dgm:pt>
    <dgm:pt modelId="{5EF19DF0-FD9E-41C8-AC2C-635308FBF50F}" type="sibTrans" cxnId="{29C5D62A-741D-450D-95C0-753DF148FB6C}">
      <dgm:prSet/>
      <dgm:spPr/>
      <dgm:t>
        <a:bodyPr/>
        <a:lstStyle/>
        <a:p>
          <a:endParaRPr lang="en-US"/>
        </a:p>
      </dgm:t>
    </dgm:pt>
    <dgm:pt modelId="{9B6E688E-E453-4E10-B270-A1485B5CD251}">
      <dgm:prSet phldrT="[Text]" custT="1"/>
      <dgm:spPr>
        <a:solidFill>
          <a:srgbClr val="92D050"/>
        </a:solidFill>
        <a:ln w="28575">
          <a:solidFill>
            <a:srgbClr val="C00000"/>
          </a:solidFill>
        </a:ln>
      </dgm:spPr>
      <dgm:t>
        <a:bodyPr/>
        <a:lstStyle/>
        <a:p>
          <a:r>
            <a:rPr lang="en-US" sz="2200" dirty="0" smtClean="0">
              <a:solidFill>
                <a:srgbClr val="C00000"/>
              </a:solidFill>
            </a:rPr>
            <a:t>Research</a:t>
          </a:r>
          <a:endParaRPr lang="en-US" sz="2200" dirty="0">
            <a:solidFill>
              <a:srgbClr val="C00000"/>
            </a:solidFill>
          </a:endParaRPr>
        </a:p>
      </dgm:t>
    </dgm:pt>
    <dgm:pt modelId="{3A642626-86A9-4E4C-8885-5840AA0627B2}" type="parTrans" cxnId="{678A3465-6ADE-4AE0-8B7D-89FA0D518DFC}">
      <dgm:prSet/>
      <dgm:spPr/>
      <dgm:t>
        <a:bodyPr/>
        <a:lstStyle/>
        <a:p>
          <a:endParaRPr lang="en-US"/>
        </a:p>
      </dgm:t>
    </dgm:pt>
    <dgm:pt modelId="{A7286CD5-3000-44CE-8916-78CF006F5B97}" type="sibTrans" cxnId="{678A3465-6ADE-4AE0-8B7D-89FA0D518DFC}">
      <dgm:prSet/>
      <dgm:spPr>
        <a:solidFill>
          <a:srgbClr val="92D050"/>
        </a:solidFill>
      </dgm:spPr>
      <dgm:t>
        <a:bodyPr/>
        <a:lstStyle/>
        <a:p>
          <a:endParaRPr lang="en-US"/>
        </a:p>
      </dgm:t>
    </dgm:pt>
    <dgm:pt modelId="{C1F8EA3D-FD19-4B7F-AFDB-7A5C2B743DB5}">
      <dgm:prSet phldrT="[Text]" custT="1"/>
      <dgm:spPr>
        <a:solidFill>
          <a:schemeClr val="accent6"/>
        </a:solidFill>
      </dgm:spPr>
      <dgm:t>
        <a:bodyPr/>
        <a:lstStyle/>
        <a:p>
          <a:r>
            <a:rPr lang="en-US" sz="2400" dirty="0" smtClean="0"/>
            <a:t>Education</a:t>
          </a:r>
          <a:endParaRPr lang="en-US" sz="2400" dirty="0"/>
        </a:p>
      </dgm:t>
    </dgm:pt>
    <dgm:pt modelId="{2ED68EE2-9489-4AD9-9682-659DB4411613}" type="parTrans" cxnId="{04315795-BCDD-44C7-B3DD-A1B125735001}">
      <dgm:prSet/>
      <dgm:spPr/>
      <dgm:t>
        <a:bodyPr/>
        <a:lstStyle/>
        <a:p>
          <a:endParaRPr lang="en-US"/>
        </a:p>
      </dgm:t>
    </dgm:pt>
    <dgm:pt modelId="{451CEEBE-9482-4313-8B24-9382CD29B83B}" type="sibTrans" cxnId="{04315795-BCDD-44C7-B3DD-A1B125735001}">
      <dgm:prSet/>
      <dgm:spPr>
        <a:solidFill>
          <a:srgbClr val="92D050"/>
        </a:solidFill>
      </dgm:spPr>
      <dgm:t>
        <a:bodyPr/>
        <a:lstStyle/>
        <a:p>
          <a:endParaRPr lang="en-US"/>
        </a:p>
      </dgm:t>
    </dgm:pt>
    <dgm:pt modelId="{55046347-C66B-40CE-9E94-ADFA9475C37B}">
      <dgm:prSet phldrT="[Text]" custT="1"/>
      <dgm:spPr>
        <a:solidFill>
          <a:srgbClr val="619428"/>
        </a:solidFill>
      </dgm:spPr>
      <dgm:t>
        <a:bodyPr/>
        <a:lstStyle/>
        <a:p>
          <a:r>
            <a:rPr lang="en-US" sz="2200" dirty="0" smtClean="0"/>
            <a:t>Governance</a:t>
          </a:r>
          <a:endParaRPr lang="en-US" sz="2200" dirty="0"/>
        </a:p>
      </dgm:t>
    </dgm:pt>
    <dgm:pt modelId="{F580F283-10E2-4C06-917D-CEB591F7AFFC}" type="parTrans" cxnId="{0B0C7C5B-7654-4D47-AED2-158ED0821E03}">
      <dgm:prSet/>
      <dgm:spPr/>
      <dgm:t>
        <a:bodyPr/>
        <a:lstStyle/>
        <a:p>
          <a:endParaRPr lang="en-US"/>
        </a:p>
      </dgm:t>
    </dgm:pt>
    <dgm:pt modelId="{E66F6968-3307-4AF5-BFB7-63CD6EF27028}" type="sibTrans" cxnId="{0B0C7C5B-7654-4D47-AED2-158ED0821E03}">
      <dgm:prSet/>
      <dgm:spPr>
        <a:solidFill>
          <a:schemeClr val="tx2">
            <a:lumMod val="40000"/>
            <a:lumOff val="60000"/>
          </a:schemeClr>
        </a:solidFill>
      </dgm:spPr>
      <dgm:t>
        <a:bodyPr/>
        <a:lstStyle/>
        <a:p>
          <a:endParaRPr lang="en-US"/>
        </a:p>
      </dgm:t>
    </dgm:pt>
    <dgm:pt modelId="{C08A126C-3D38-46A3-9B78-FD8F12DA7BDA}">
      <dgm:prSet phldrT="[Text]"/>
      <dgm:spPr>
        <a:solidFill>
          <a:schemeClr val="accent5"/>
        </a:solidFill>
      </dgm:spPr>
      <dgm:t>
        <a:bodyPr/>
        <a:lstStyle/>
        <a:p>
          <a:r>
            <a:rPr lang="en-US" dirty="0" smtClean="0"/>
            <a:t>Patient, Family &amp; Community Partnership</a:t>
          </a:r>
          <a:endParaRPr lang="en-US" dirty="0"/>
        </a:p>
      </dgm:t>
    </dgm:pt>
    <dgm:pt modelId="{3116679F-2124-4175-8A79-2C8151E01ABF}" type="sibTrans" cxnId="{3085265B-03AD-4E01-8114-51BA09793828}">
      <dgm:prSet/>
      <dgm:spPr/>
      <dgm:t>
        <a:bodyPr/>
        <a:lstStyle/>
        <a:p>
          <a:endParaRPr lang="en-US"/>
        </a:p>
      </dgm:t>
    </dgm:pt>
    <dgm:pt modelId="{43B415BB-921D-4D93-BE30-AD6BC692C4C2}" type="parTrans" cxnId="{3085265B-03AD-4E01-8114-51BA09793828}">
      <dgm:prSet/>
      <dgm:spPr/>
      <dgm:t>
        <a:bodyPr/>
        <a:lstStyle/>
        <a:p>
          <a:endParaRPr lang="en-US"/>
        </a:p>
      </dgm:t>
    </dgm:pt>
    <dgm:pt modelId="{70D7627A-DA16-4671-B1B4-6666BC034547}" type="pres">
      <dgm:prSet presAssocID="{AC92B90F-0A39-47EB-B795-F096430CA984}" presName="Name0" presStyleCnt="0">
        <dgm:presLayoutVars>
          <dgm:chMax val="1"/>
          <dgm:dir/>
          <dgm:animLvl val="ctr"/>
          <dgm:resizeHandles val="exact"/>
        </dgm:presLayoutVars>
      </dgm:prSet>
      <dgm:spPr/>
      <dgm:t>
        <a:bodyPr/>
        <a:lstStyle/>
        <a:p>
          <a:endParaRPr lang="en-US"/>
        </a:p>
      </dgm:t>
    </dgm:pt>
    <dgm:pt modelId="{97AB08DE-4CA0-49B9-B939-4742CB350E49}" type="pres">
      <dgm:prSet presAssocID="{C08A126C-3D38-46A3-9B78-FD8F12DA7BDA}" presName="centerShape" presStyleLbl="node0" presStyleIdx="0" presStyleCnt="1" custScaleX="138180" custScaleY="137377" custLinFactNeighborX="-502" custLinFactNeighborY="-596"/>
      <dgm:spPr/>
      <dgm:t>
        <a:bodyPr/>
        <a:lstStyle/>
        <a:p>
          <a:endParaRPr lang="en-US"/>
        </a:p>
      </dgm:t>
    </dgm:pt>
    <dgm:pt modelId="{38CC8CCE-92EF-4D56-B897-D1AAACABA0A2}" type="pres">
      <dgm:prSet presAssocID="{8D0E75B4-0BF4-413C-A3F1-ACFEA7DD9F4F}" presName="node" presStyleLbl="node1" presStyleIdx="0" presStyleCnt="4" custScaleX="157944" custScaleY="93346" custRadScaleRad="100015" custRadScaleInc="-3270">
        <dgm:presLayoutVars>
          <dgm:bulletEnabled val="1"/>
        </dgm:presLayoutVars>
      </dgm:prSet>
      <dgm:spPr/>
      <dgm:t>
        <a:bodyPr/>
        <a:lstStyle/>
        <a:p>
          <a:endParaRPr lang="en-US"/>
        </a:p>
      </dgm:t>
    </dgm:pt>
    <dgm:pt modelId="{F2B3F75F-EE1F-477A-ABA7-97F793140087}" type="pres">
      <dgm:prSet presAssocID="{8D0E75B4-0BF4-413C-A3F1-ACFEA7DD9F4F}" presName="dummy" presStyleCnt="0"/>
      <dgm:spPr/>
      <dgm:t>
        <a:bodyPr/>
        <a:lstStyle/>
        <a:p>
          <a:endParaRPr lang="en-US"/>
        </a:p>
      </dgm:t>
    </dgm:pt>
    <dgm:pt modelId="{2EE4C492-61EC-4227-9FCF-F8A633E85D9A}" type="pres">
      <dgm:prSet presAssocID="{5EF19DF0-FD9E-41C8-AC2C-635308FBF50F}" presName="sibTrans" presStyleLbl="sibTrans2D1" presStyleIdx="0" presStyleCnt="4"/>
      <dgm:spPr/>
      <dgm:t>
        <a:bodyPr/>
        <a:lstStyle/>
        <a:p>
          <a:endParaRPr lang="en-US"/>
        </a:p>
      </dgm:t>
    </dgm:pt>
    <dgm:pt modelId="{4614789A-C87A-4977-9244-82A08A3EC200}" type="pres">
      <dgm:prSet presAssocID="{9B6E688E-E453-4E10-B270-A1485B5CD251}" presName="node" presStyleLbl="node1" presStyleIdx="1" presStyleCnt="4" custScaleX="144162" custRadScaleRad="113385">
        <dgm:presLayoutVars>
          <dgm:bulletEnabled val="1"/>
        </dgm:presLayoutVars>
      </dgm:prSet>
      <dgm:spPr/>
      <dgm:t>
        <a:bodyPr/>
        <a:lstStyle/>
        <a:p>
          <a:endParaRPr lang="en-US"/>
        </a:p>
      </dgm:t>
    </dgm:pt>
    <dgm:pt modelId="{3689F831-4352-45CD-8B82-B43247EE287D}" type="pres">
      <dgm:prSet presAssocID="{9B6E688E-E453-4E10-B270-A1485B5CD251}" presName="dummy" presStyleCnt="0"/>
      <dgm:spPr/>
      <dgm:t>
        <a:bodyPr/>
        <a:lstStyle/>
        <a:p>
          <a:endParaRPr lang="en-US"/>
        </a:p>
      </dgm:t>
    </dgm:pt>
    <dgm:pt modelId="{78378450-ABB5-4B68-A8A0-E161B4E0C738}" type="pres">
      <dgm:prSet presAssocID="{A7286CD5-3000-44CE-8916-78CF006F5B97}" presName="sibTrans" presStyleLbl="sibTrans2D1" presStyleIdx="1" presStyleCnt="4"/>
      <dgm:spPr/>
      <dgm:t>
        <a:bodyPr/>
        <a:lstStyle/>
        <a:p>
          <a:endParaRPr lang="en-US"/>
        </a:p>
      </dgm:t>
    </dgm:pt>
    <dgm:pt modelId="{6CFDB793-A65A-43D4-857A-453E3DAA61CA}" type="pres">
      <dgm:prSet presAssocID="{C1F8EA3D-FD19-4B7F-AFDB-7A5C2B743DB5}" presName="node" presStyleLbl="node1" presStyleIdx="2" presStyleCnt="4" custScaleX="148770" custScaleY="98528">
        <dgm:presLayoutVars>
          <dgm:bulletEnabled val="1"/>
        </dgm:presLayoutVars>
      </dgm:prSet>
      <dgm:spPr/>
      <dgm:t>
        <a:bodyPr/>
        <a:lstStyle/>
        <a:p>
          <a:endParaRPr lang="en-US"/>
        </a:p>
      </dgm:t>
    </dgm:pt>
    <dgm:pt modelId="{4CFE12A9-88FC-4FD0-8C0D-F9767F36C18D}" type="pres">
      <dgm:prSet presAssocID="{C1F8EA3D-FD19-4B7F-AFDB-7A5C2B743DB5}" presName="dummy" presStyleCnt="0"/>
      <dgm:spPr/>
      <dgm:t>
        <a:bodyPr/>
        <a:lstStyle/>
        <a:p>
          <a:endParaRPr lang="en-US"/>
        </a:p>
      </dgm:t>
    </dgm:pt>
    <dgm:pt modelId="{3B863E23-25AD-4920-96F7-BF39E60DCDC0}" type="pres">
      <dgm:prSet presAssocID="{451CEEBE-9482-4313-8B24-9382CD29B83B}" presName="sibTrans" presStyleLbl="sibTrans2D1" presStyleIdx="2" presStyleCnt="4"/>
      <dgm:spPr/>
      <dgm:t>
        <a:bodyPr/>
        <a:lstStyle/>
        <a:p>
          <a:endParaRPr lang="en-US"/>
        </a:p>
      </dgm:t>
    </dgm:pt>
    <dgm:pt modelId="{AFB6EDFA-9C60-441F-A8BB-7539B664E243}" type="pres">
      <dgm:prSet presAssocID="{55046347-C66B-40CE-9E94-ADFA9475C37B}" presName="node" presStyleLbl="node1" presStyleIdx="3" presStyleCnt="4" custScaleX="158532" custScaleY="101288" custRadScaleRad="119432">
        <dgm:presLayoutVars>
          <dgm:bulletEnabled val="1"/>
        </dgm:presLayoutVars>
      </dgm:prSet>
      <dgm:spPr/>
      <dgm:t>
        <a:bodyPr/>
        <a:lstStyle/>
        <a:p>
          <a:endParaRPr lang="en-US"/>
        </a:p>
      </dgm:t>
    </dgm:pt>
    <dgm:pt modelId="{3DE55DF0-5CA8-4822-92C4-4CF93A0A3A55}" type="pres">
      <dgm:prSet presAssocID="{55046347-C66B-40CE-9E94-ADFA9475C37B}" presName="dummy" presStyleCnt="0"/>
      <dgm:spPr/>
      <dgm:t>
        <a:bodyPr/>
        <a:lstStyle/>
        <a:p>
          <a:endParaRPr lang="en-US"/>
        </a:p>
      </dgm:t>
    </dgm:pt>
    <dgm:pt modelId="{235C4422-B48D-473B-AC27-054C517953B2}" type="pres">
      <dgm:prSet presAssocID="{E66F6968-3307-4AF5-BFB7-63CD6EF27028}" presName="sibTrans" presStyleLbl="sibTrans2D1" presStyleIdx="3" presStyleCnt="4"/>
      <dgm:spPr/>
      <dgm:t>
        <a:bodyPr/>
        <a:lstStyle/>
        <a:p>
          <a:endParaRPr lang="en-US"/>
        </a:p>
      </dgm:t>
    </dgm:pt>
  </dgm:ptLst>
  <dgm:cxnLst>
    <dgm:cxn modelId="{22D0BAF3-8B48-274E-B1A9-92950F5DAA50}" type="presOf" srcId="{A7286CD5-3000-44CE-8916-78CF006F5B97}" destId="{78378450-ABB5-4B68-A8A0-E161B4E0C738}" srcOrd="0" destOrd="0" presId="urn:microsoft.com/office/officeart/2005/8/layout/radial6"/>
    <dgm:cxn modelId="{518C7620-1B7C-4B48-B337-E5CD4C2A396D}" type="presOf" srcId="{451CEEBE-9482-4313-8B24-9382CD29B83B}" destId="{3B863E23-25AD-4920-96F7-BF39E60DCDC0}" srcOrd="0" destOrd="0" presId="urn:microsoft.com/office/officeart/2005/8/layout/radial6"/>
    <dgm:cxn modelId="{04315795-BCDD-44C7-B3DD-A1B125735001}" srcId="{C08A126C-3D38-46A3-9B78-FD8F12DA7BDA}" destId="{C1F8EA3D-FD19-4B7F-AFDB-7A5C2B743DB5}" srcOrd="2" destOrd="0" parTransId="{2ED68EE2-9489-4AD9-9682-659DB4411613}" sibTransId="{451CEEBE-9482-4313-8B24-9382CD29B83B}"/>
    <dgm:cxn modelId="{7500351B-055B-204B-B157-8F4B952389A2}" type="presOf" srcId="{E66F6968-3307-4AF5-BFB7-63CD6EF27028}" destId="{235C4422-B48D-473B-AC27-054C517953B2}" srcOrd="0" destOrd="0" presId="urn:microsoft.com/office/officeart/2005/8/layout/radial6"/>
    <dgm:cxn modelId="{0B0C7C5B-7654-4D47-AED2-158ED0821E03}" srcId="{C08A126C-3D38-46A3-9B78-FD8F12DA7BDA}" destId="{55046347-C66B-40CE-9E94-ADFA9475C37B}" srcOrd="3" destOrd="0" parTransId="{F580F283-10E2-4C06-917D-CEB591F7AFFC}" sibTransId="{E66F6968-3307-4AF5-BFB7-63CD6EF27028}"/>
    <dgm:cxn modelId="{8C6497B6-E19A-9F4F-9ADE-24DBA55432C5}" type="presOf" srcId="{C08A126C-3D38-46A3-9B78-FD8F12DA7BDA}" destId="{97AB08DE-4CA0-49B9-B939-4742CB350E49}" srcOrd="0" destOrd="0" presId="urn:microsoft.com/office/officeart/2005/8/layout/radial6"/>
    <dgm:cxn modelId="{679F2213-71BC-BD40-B925-D6B2798CF786}" type="presOf" srcId="{55046347-C66B-40CE-9E94-ADFA9475C37B}" destId="{AFB6EDFA-9C60-441F-A8BB-7539B664E243}" srcOrd="0" destOrd="0" presId="urn:microsoft.com/office/officeart/2005/8/layout/radial6"/>
    <dgm:cxn modelId="{F1A19233-E471-CB40-BA38-59170272098B}" type="presOf" srcId="{C1F8EA3D-FD19-4B7F-AFDB-7A5C2B743DB5}" destId="{6CFDB793-A65A-43D4-857A-453E3DAA61CA}" srcOrd="0" destOrd="0" presId="urn:microsoft.com/office/officeart/2005/8/layout/radial6"/>
    <dgm:cxn modelId="{678A3465-6ADE-4AE0-8B7D-89FA0D518DFC}" srcId="{C08A126C-3D38-46A3-9B78-FD8F12DA7BDA}" destId="{9B6E688E-E453-4E10-B270-A1485B5CD251}" srcOrd="1" destOrd="0" parTransId="{3A642626-86A9-4E4C-8885-5840AA0627B2}" sibTransId="{A7286CD5-3000-44CE-8916-78CF006F5B97}"/>
    <dgm:cxn modelId="{848CEFB8-781B-EA44-A83B-33BD608F14A1}" type="presOf" srcId="{5EF19DF0-FD9E-41C8-AC2C-635308FBF50F}" destId="{2EE4C492-61EC-4227-9FCF-F8A633E85D9A}" srcOrd="0" destOrd="0" presId="urn:microsoft.com/office/officeart/2005/8/layout/radial6"/>
    <dgm:cxn modelId="{07B4A14B-3BEA-4C40-A1AC-613A9C35CC21}" type="presOf" srcId="{8D0E75B4-0BF4-413C-A3F1-ACFEA7DD9F4F}" destId="{38CC8CCE-92EF-4D56-B897-D1AAACABA0A2}" srcOrd="0" destOrd="0" presId="urn:microsoft.com/office/officeart/2005/8/layout/radial6"/>
    <dgm:cxn modelId="{94D9C535-7E98-3148-978F-689E6749263C}" type="presOf" srcId="{9B6E688E-E453-4E10-B270-A1485B5CD251}" destId="{4614789A-C87A-4977-9244-82A08A3EC200}" srcOrd="0" destOrd="0" presId="urn:microsoft.com/office/officeart/2005/8/layout/radial6"/>
    <dgm:cxn modelId="{29C5D62A-741D-450D-95C0-753DF148FB6C}" srcId="{C08A126C-3D38-46A3-9B78-FD8F12DA7BDA}" destId="{8D0E75B4-0BF4-413C-A3F1-ACFEA7DD9F4F}" srcOrd="0" destOrd="0" parTransId="{1A711F4D-54E5-4F15-B9E4-CADF2710866A}" sibTransId="{5EF19DF0-FD9E-41C8-AC2C-635308FBF50F}"/>
    <dgm:cxn modelId="{3085265B-03AD-4E01-8114-51BA09793828}" srcId="{AC92B90F-0A39-47EB-B795-F096430CA984}" destId="{C08A126C-3D38-46A3-9B78-FD8F12DA7BDA}" srcOrd="0" destOrd="0" parTransId="{43B415BB-921D-4D93-BE30-AD6BC692C4C2}" sibTransId="{3116679F-2124-4175-8A79-2C8151E01ABF}"/>
    <dgm:cxn modelId="{C2E453C5-6DC2-1848-B954-956AEE91E155}" type="presOf" srcId="{AC92B90F-0A39-47EB-B795-F096430CA984}" destId="{70D7627A-DA16-4671-B1B4-6666BC034547}" srcOrd="0" destOrd="0" presId="urn:microsoft.com/office/officeart/2005/8/layout/radial6"/>
    <dgm:cxn modelId="{960917B5-5138-A945-A228-3A516391B0F0}" type="presParOf" srcId="{70D7627A-DA16-4671-B1B4-6666BC034547}" destId="{97AB08DE-4CA0-49B9-B939-4742CB350E49}" srcOrd="0" destOrd="0" presId="urn:microsoft.com/office/officeart/2005/8/layout/radial6"/>
    <dgm:cxn modelId="{41D954C2-7706-BA4C-94FB-58C6E225C62C}" type="presParOf" srcId="{70D7627A-DA16-4671-B1B4-6666BC034547}" destId="{38CC8CCE-92EF-4D56-B897-D1AAACABA0A2}" srcOrd="1" destOrd="0" presId="urn:microsoft.com/office/officeart/2005/8/layout/radial6"/>
    <dgm:cxn modelId="{DFB33A3B-D077-3842-AF71-76E23E63C878}" type="presParOf" srcId="{70D7627A-DA16-4671-B1B4-6666BC034547}" destId="{F2B3F75F-EE1F-477A-ABA7-97F793140087}" srcOrd="2" destOrd="0" presId="urn:microsoft.com/office/officeart/2005/8/layout/radial6"/>
    <dgm:cxn modelId="{B8694B38-A286-614A-BE8F-26E733AAE44C}" type="presParOf" srcId="{70D7627A-DA16-4671-B1B4-6666BC034547}" destId="{2EE4C492-61EC-4227-9FCF-F8A633E85D9A}" srcOrd="3" destOrd="0" presId="urn:microsoft.com/office/officeart/2005/8/layout/radial6"/>
    <dgm:cxn modelId="{EEE777C0-158D-1D41-BEBD-3C67188A9FE9}" type="presParOf" srcId="{70D7627A-DA16-4671-B1B4-6666BC034547}" destId="{4614789A-C87A-4977-9244-82A08A3EC200}" srcOrd="4" destOrd="0" presId="urn:microsoft.com/office/officeart/2005/8/layout/radial6"/>
    <dgm:cxn modelId="{CF9B3404-302B-7B40-AE20-5860B36A9271}" type="presParOf" srcId="{70D7627A-DA16-4671-B1B4-6666BC034547}" destId="{3689F831-4352-45CD-8B82-B43247EE287D}" srcOrd="5" destOrd="0" presId="urn:microsoft.com/office/officeart/2005/8/layout/radial6"/>
    <dgm:cxn modelId="{7B89B6DF-B72F-A142-B3B5-D85B9BD9CA59}" type="presParOf" srcId="{70D7627A-DA16-4671-B1B4-6666BC034547}" destId="{78378450-ABB5-4B68-A8A0-E161B4E0C738}" srcOrd="6" destOrd="0" presId="urn:microsoft.com/office/officeart/2005/8/layout/radial6"/>
    <dgm:cxn modelId="{F4AEE7B5-95AC-1347-BE2C-7FD8AE951028}" type="presParOf" srcId="{70D7627A-DA16-4671-B1B4-6666BC034547}" destId="{6CFDB793-A65A-43D4-857A-453E3DAA61CA}" srcOrd="7" destOrd="0" presId="urn:microsoft.com/office/officeart/2005/8/layout/radial6"/>
    <dgm:cxn modelId="{C217AD24-F835-6742-B82E-2024DB66E96E}" type="presParOf" srcId="{70D7627A-DA16-4671-B1B4-6666BC034547}" destId="{4CFE12A9-88FC-4FD0-8C0D-F9767F36C18D}" srcOrd="8" destOrd="0" presId="urn:microsoft.com/office/officeart/2005/8/layout/radial6"/>
    <dgm:cxn modelId="{7E4D8496-7223-384E-BAC1-70BD3B6B593E}" type="presParOf" srcId="{70D7627A-DA16-4671-B1B4-6666BC034547}" destId="{3B863E23-25AD-4920-96F7-BF39E60DCDC0}" srcOrd="9" destOrd="0" presId="urn:microsoft.com/office/officeart/2005/8/layout/radial6"/>
    <dgm:cxn modelId="{7758E58A-92F5-6848-8FC3-6FCED2619C32}" type="presParOf" srcId="{70D7627A-DA16-4671-B1B4-6666BC034547}" destId="{AFB6EDFA-9C60-441F-A8BB-7539B664E243}" srcOrd="10" destOrd="0" presId="urn:microsoft.com/office/officeart/2005/8/layout/radial6"/>
    <dgm:cxn modelId="{871B1508-D6D1-044A-942C-01B8C49B7CD3}" type="presParOf" srcId="{70D7627A-DA16-4671-B1B4-6666BC034547}" destId="{3DE55DF0-5CA8-4822-92C4-4CF93A0A3A55}" srcOrd="11" destOrd="0" presId="urn:microsoft.com/office/officeart/2005/8/layout/radial6"/>
    <dgm:cxn modelId="{8F8C8C62-7C04-B24C-845D-1AFA07AEF8E7}" type="presParOf" srcId="{70D7627A-DA16-4671-B1B4-6666BC034547}" destId="{235C4422-B48D-473B-AC27-054C517953B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03E5A0-BCED-4673-9592-FC426A8455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61D3688-897C-42AB-83C8-860BFE150FCA}">
      <dgm:prSet phldrT="[Text]" phldr="1"/>
      <dgm:spPr>
        <a:solidFill>
          <a:srgbClr val="619428"/>
        </a:solidFill>
      </dgm:spPr>
      <dgm:t>
        <a:bodyPr/>
        <a:lstStyle/>
        <a:p>
          <a:endParaRPr lang="en-US"/>
        </a:p>
      </dgm:t>
    </dgm:pt>
    <dgm:pt modelId="{B8716715-1557-4932-ADA8-816DD44ED139}" type="parTrans" cxnId="{72512B0B-4F58-46C5-A977-6B0864BAA06B}">
      <dgm:prSet/>
      <dgm:spPr/>
      <dgm:t>
        <a:bodyPr/>
        <a:lstStyle/>
        <a:p>
          <a:endParaRPr lang="en-US"/>
        </a:p>
      </dgm:t>
    </dgm:pt>
    <dgm:pt modelId="{47B83D7D-E7FD-4F23-8AF7-BAB4EA8EA57C}" type="sibTrans" cxnId="{72512B0B-4F58-46C5-A977-6B0864BAA06B}">
      <dgm:prSet/>
      <dgm:spPr/>
      <dgm:t>
        <a:bodyPr/>
        <a:lstStyle/>
        <a:p>
          <a:endParaRPr lang="en-US"/>
        </a:p>
      </dgm:t>
    </dgm:pt>
    <dgm:pt modelId="{F5D85E34-198B-4DC0-9197-83C148F85042}">
      <dgm:prSet phldrT="[Text]"/>
      <dgm:spPr/>
      <dgm:t>
        <a:bodyPr/>
        <a:lstStyle/>
        <a:p>
          <a:r>
            <a:rPr lang="en-US" dirty="0" smtClean="0">
              <a:solidFill>
                <a:srgbClr val="000090"/>
              </a:solidFill>
            </a:rPr>
            <a:t>Do patient and family advisors have access to human subject data?</a:t>
          </a:r>
          <a:endParaRPr lang="en-US" dirty="0">
            <a:solidFill>
              <a:srgbClr val="000090"/>
            </a:solidFill>
          </a:endParaRPr>
        </a:p>
      </dgm:t>
    </dgm:pt>
    <dgm:pt modelId="{66B1C7AE-4548-48A9-9058-0B64ED29D666}" type="parTrans" cxnId="{8AE14878-C944-473C-ABC9-E845C967D2EA}">
      <dgm:prSet/>
      <dgm:spPr/>
      <dgm:t>
        <a:bodyPr/>
        <a:lstStyle/>
        <a:p>
          <a:endParaRPr lang="en-US"/>
        </a:p>
      </dgm:t>
    </dgm:pt>
    <dgm:pt modelId="{0D106FAD-9BEF-4349-9ED7-F998377B1EFB}" type="sibTrans" cxnId="{8AE14878-C944-473C-ABC9-E845C967D2EA}">
      <dgm:prSet/>
      <dgm:spPr/>
      <dgm:t>
        <a:bodyPr/>
        <a:lstStyle/>
        <a:p>
          <a:endParaRPr lang="en-US"/>
        </a:p>
      </dgm:t>
    </dgm:pt>
    <dgm:pt modelId="{5CC53753-BF29-43B4-AAC1-6B37D534311C}">
      <dgm:prSet phldrT="[Text]" phldr="1"/>
      <dgm:spPr/>
      <dgm:t>
        <a:bodyPr/>
        <a:lstStyle/>
        <a:p>
          <a:endParaRPr lang="en-US"/>
        </a:p>
      </dgm:t>
    </dgm:pt>
    <dgm:pt modelId="{603F94BC-2DB3-41DD-9034-B374BE74DEDE}" type="parTrans" cxnId="{A83A4AFC-8C39-49F2-8027-74896366C501}">
      <dgm:prSet/>
      <dgm:spPr/>
      <dgm:t>
        <a:bodyPr/>
        <a:lstStyle/>
        <a:p>
          <a:endParaRPr lang="en-US"/>
        </a:p>
      </dgm:t>
    </dgm:pt>
    <dgm:pt modelId="{71036FD2-C1AD-422A-BC92-738CBC4BA151}" type="sibTrans" cxnId="{A83A4AFC-8C39-49F2-8027-74896366C501}">
      <dgm:prSet/>
      <dgm:spPr/>
      <dgm:t>
        <a:bodyPr/>
        <a:lstStyle/>
        <a:p>
          <a:endParaRPr lang="en-US"/>
        </a:p>
      </dgm:t>
    </dgm:pt>
    <dgm:pt modelId="{0B25E420-CB7C-4360-9DED-63302F1D0074}">
      <dgm:prSet phldrT="[Text]"/>
      <dgm:spPr/>
      <dgm:t>
        <a:bodyPr/>
        <a:lstStyle/>
        <a:p>
          <a:r>
            <a:rPr lang="en-US" dirty="0" smtClean="0">
              <a:solidFill>
                <a:srgbClr val="000090"/>
              </a:solidFill>
            </a:rPr>
            <a:t>Do they have responsibility in keeping subjects safe/upholding research ethics?</a:t>
          </a:r>
          <a:endParaRPr lang="en-US" dirty="0">
            <a:solidFill>
              <a:srgbClr val="000090"/>
            </a:solidFill>
          </a:endParaRPr>
        </a:p>
      </dgm:t>
    </dgm:pt>
    <dgm:pt modelId="{2DACECB8-7677-44DF-81CA-C2B33C6FE91E}" type="parTrans" cxnId="{66A6B493-AAC6-427A-8E99-84E99CF25C9B}">
      <dgm:prSet/>
      <dgm:spPr/>
      <dgm:t>
        <a:bodyPr/>
        <a:lstStyle/>
        <a:p>
          <a:endParaRPr lang="en-US"/>
        </a:p>
      </dgm:t>
    </dgm:pt>
    <dgm:pt modelId="{523696DB-726F-4C0D-94F9-C112C624A321}" type="sibTrans" cxnId="{66A6B493-AAC6-427A-8E99-84E99CF25C9B}">
      <dgm:prSet/>
      <dgm:spPr/>
      <dgm:t>
        <a:bodyPr/>
        <a:lstStyle/>
        <a:p>
          <a:endParaRPr lang="en-US"/>
        </a:p>
      </dgm:t>
    </dgm:pt>
    <dgm:pt modelId="{CA004F6C-17B9-4E8C-B641-01BE1DCB1AFF}">
      <dgm:prSet phldrT="[Text]" phldr="1"/>
      <dgm:spPr>
        <a:solidFill>
          <a:srgbClr val="619428"/>
        </a:solidFill>
      </dgm:spPr>
      <dgm:t>
        <a:bodyPr/>
        <a:lstStyle/>
        <a:p>
          <a:endParaRPr lang="en-US"/>
        </a:p>
      </dgm:t>
    </dgm:pt>
    <dgm:pt modelId="{C2888379-0CB4-44E7-9D1B-AEC0DD8CC393}" type="parTrans" cxnId="{AC3D571B-97BB-4164-9F67-95CBDA6E5520}">
      <dgm:prSet/>
      <dgm:spPr/>
      <dgm:t>
        <a:bodyPr/>
        <a:lstStyle/>
        <a:p>
          <a:endParaRPr lang="en-US"/>
        </a:p>
      </dgm:t>
    </dgm:pt>
    <dgm:pt modelId="{528CF8F3-AA07-4283-80EB-A6B3AC32688D}" type="sibTrans" cxnId="{AC3D571B-97BB-4164-9F67-95CBDA6E5520}">
      <dgm:prSet/>
      <dgm:spPr/>
      <dgm:t>
        <a:bodyPr/>
        <a:lstStyle/>
        <a:p>
          <a:endParaRPr lang="en-US"/>
        </a:p>
      </dgm:t>
    </dgm:pt>
    <dgm:pt modelId="{AECC1EBF-D12B-4A9A-9C4D-2563BEA2FA7A}">
      <dgm:prSet phldrT="[Text]"/>
      <dgm:spPr/>
      <dgm:t>
        <a:bodyPr/>
        <a:lstStyle/>
        <a:p>
          <a:r>
            <a:rPr lang="en-US" dirty="0" smtClean="0">
              <a:solidFill>
                <a:srgbClr val="000090"/>
              </a:solidFill>
            </a:rPr>
            <a:t>What are our responsibilities to make sure that they are trained appropriately? </a:t>
          </a:r>
          <a:endParaRPr lang="en-US" dirty="0">
            <a:solidFill>
              <a:srgbClr val="000090"/>
            </a:solidFill>
          </a:endParaRPr>
        </a:p>
      </dgm:t>
    </dgm:pt>
    <dgm:pt modelId="{80BB7ABB-881B-420C-8EF1-9191C88BFF87}" type="parTrans" cxnId="{31C55AD8-B21F-4091-830C-CF7C6E3D10D1}">
      <dgm:prSet/>
      <dgm:spPr/>
      <dgm:t>
        <a:bodyPr/>
        <a:lstStyle/>
        <a:p>
          <a:endParaRPr lang="en-US"/>
        </a:p>
      </dgm:t>
    </dgm:pt>
    <dgm:pt modelId="{37B52B8F-90D5-4ECF-9AFC-7DDF24AA5E35}" type="sibTrans" cxnId="{31C55AD8-B21F-4091-830C-CF7C6E3D10D1}">
      <dgm:prSet/>
      <dgm:spPr/>
      <dgm:t>
        <a:bodyPr/>
        <a:lstStyle/>
        <a:p>
          <a:endParaRPr lang="en-US"/>
        </a:p>
      </dgm:t>
    </dgm:pt>
    <dgm:pt modelId="{4EC8C3DE-464F-41AB-9F15-767B300A878C}" type="pres">
      <dgm:prSet presAssocID="{3A03E5A0-BCED-4673-9592-FC426A84552B}" presName="linearFlow" presStyleCnt="0">
        <dgm:presLayoutVars>
          <dgm:dir/>
          <dgm:animLvl val="lvl"/>
          <dgm:resizeHandles val="exact"/>
        </dgm:presLayoutVars>
      </dgm:prSet>
      <dgm:spPr/>
      <dgm:t>
        <a:bodyPr/>
        <a:lstStyle/>
        <a:p>
          <a:endParaRPr lang="en-US"/>
        </a:p>
      </dgm:t>
    </dgm:pt>
    <dgm:pt modelId="{2B31489D-A1B6-4882-BCC6-E169EC2F7DD7}" type="pres">
      <dgm:prSet presAssocID="{D61D3688-897C-42AB-83C8-860BFE150FCA}" presName="composite" presStyleCnt="0"/>
      <dgm:spPr/>
    </dgm:pt>
    <dgm:pt modelId="{29DE6D88-3838-449A-9CED-C865BDBF2360}" type="pres">
      <dgm:prSet presAssocID="{D61D3688-897C-42AB-83C8-860BFE150FCA}" presName="parentText" presStyleLbl="alignNode1" presStyleIdx="0" presStyleCnt="3">
        <dgm:presLayoutVars>
          <dgm:chMax val="1"/>
          <dgm:bulletEnabled val="1"/>
        </dgm:presLayoutVars>
      </dgm:prSet>
      <dgm:spPr/>
      <dgm:t>
        <a:bodyPr/>
        <a:lstStyle/>
        <a:p>
          <a:endParaRPr lang="en-US"/>
        </a:p>
      </dgm:t>
    </dgm:pt>
    <dgm:pt modelId="{3C3ED633-7989-43EB-A3C9-E0B8FA1F0A35}" type="pres">
      <dgm:prSet presAssocID="{D61D3688-897C-42AB-83C8-860BFE150FCA}" presName="descendantText" presStyleLbl="alignAcc1" presStyleIdx="0" presStyleCnt="3">
        <dgm:presLayoutVars>
          <dgm:bulletEnabled val="1"/>
        </dgm:presLayoutVars>
      </dgm:prSet>
      <dgm:spPr/>
      <dgm:t>
        <a:bodyPr/>
        <a:lstStyle/>
        <a:p>
          <a:endParaRPr lang="en-US"/>
        </a:p>
      </dgm:t>
    </dgm:pt>
    <dgm:pt modelId="{682DDD06-7A8D-4A2E-8880-D9182BF30463}" type="pres">
      <dgm:prSet presAssocID="{47B83D7D-E7FD-4F23-8AF7-BAB4EA8EA57C}" presName="sp" presStyleCnt="0"/>
      <dgm:spPr/>
    </dgm:pt>
    <dgm:pt modelId="{5A405371-405B-44C9-BBCE-0B7D39908ED5}" type="pres">
      <dgm:prSet presAssocID="{5CC53753-BF29-43B4-AAC1-6B37D534311C}" presName="composite" presStyleCnt="0"/>
      <dgm:spPr/>
    </dgm:pt>
    <dgm:pt modelId="{DC093796-1E5C-43EF-A652-FFE39270936D}" type="pres">
      <dgm:prSet presAssocID="{5CC53753-BF29-43B4-AAC1-6B37D534311C}" presName="parentText" presStyleLbl="alignNode1" presStyleIdx="1" presStyleCnt="3">
        <dgm:presLayoutVars>
          <dgm:chMax val="1"/>
          <dgm:bulletEnabled val="1"/>
        </dgm:presLayoutVars>
      </dgm:prSet>
      <dgm:spPr/>
      <dgm:t>
        <a:bodyPr/>
        <a:lstStyle/>
        <a:p>
          <a:endParaRPr lang="en-US"/>
        </a:p>
      </dgm:t>
    </dgm:pt>
    <dgm:pt modelId="{A07C1AF1-F897-4FBB-BCE6-62DCC3278CC5}" type="pres">
      <dgm:prSet presAssocID="{5CC53753-BF29-43B4-AAC1-6B37D534311C}" presName="descendantText" presStyleLbl="alignAcc1" presStyleIdx="1" presStyleCnt="3">
        <dgm:presLayoutVars>
          <dgm:bulletEnabled val="1"/>
        </dgm:presLayoutVars>
      </dgm:prSet>
      <dgm:spPr/>
      <dgm:t>
        <a:bodyPr/>
        <a:lstStyle/>
        <a:p>
          <a:endParaRPr lang="en-US"/>
        </a:p>
      </dgm:t>
    </dgm:pt>
    <dgm:pt modelId="{E69C9781-033F-46AE-B9CF-BF9EDF1528FF}" type="pres">
      <dgm:prSet presAssocID="{71036FD2-C1AD-422A-BC92-738CBC4BA151}" presName="sp" presStyleCnt="0"/>
      <dgm:spPr/>
    </dgm:pt>
    <dgm:pt modelId="{8369F0EB-FD8F-4EFD-ABCE-A05D3A8A20E1}" type="pres">
      <dgm:prSet presAssocID="{CA004F6C-17B9-4E8C-B641-01BE1DCB1AFF}" presName="composite" presStyleCnt="0"/>
      <dgm:spPr/>
    </dgm:pt>
    <dgm:pt modelId="{79D6C8A6-AA5D-4842-B932-8303F351A6A0}" type="pres">
      <dgm:prSet presAssocID="{CA004F6C-17B9-4E8C-B641-01BE1DCB1AFF}" presName="parentText" presStyleLbl="alignNode1" presStyleIdx="2" presStyleCnt="3">
        <dgm:presLayoutVars>
          <dgm:chMax val="1"/>
          <dgm:bulletEnabled val="1"/>
        </dgm:presLayoutVars>
      </dgm:prSet>
      <dgm:spPr/>
      <dgm:t>
        <a:bodyPr/>
        <a:lstStyle/>
        <a:p>
          <a:endParaRPr lang="en-US"/>
        </a:p>
      </dgm:t>
    </dgm:pt>
    <dgm:pt modelId="{FA021E8A-B746-4142-A529-9072DCE46617}" type="pres">
      <dgm:prSet presAssocID="{CA004F6C-17B9-4E8C-B641-01BE1DCB1AFF}" presName="descendantText" presStyleLbl="alignAcc1" presStyleIdx="2" presStyleCnt="3">
        <dgm:presLayoutVars>
          <dgm:bulletEnabled val="1"/>
        </dgm:presLayoutVars>
      </dgm:prSet>
      <dgm:spPr/>
      <dgm:t>
        <a:bodyPr/>
        <a:lstStyle/>
        <a:p>
          <a:endParaRPr lang="en-US"/>
        </a:p>
      </dgm:t>
    </dgm:pt>
  </dgm:ptLst>
  <dgm:cxnLst>
    <dgm:cxn modelId="{31C55AD8-B21F-4091-830C-CF7C6E3D10D1}" srcId="{CA004F6C-17B9-4E8C-B641-01BE1DCB1AFF}" destId="{AECC1EBF-D12B-4A9A-9C4D-2563BEA2FA7A}" srcOrd="0" destOrd="0" parTransId="{80BB7ABB-881B-420C-8EF1-9191C88BFF87}" sibTransId="{37B52B8F-90D5-4ECF-9AFC-7DDF24AA5E35}"/>
    <dgm:cxn modelId="{43458640-F0B7-40B8-8BA4-9AA2439BAC83}" type="presOf" srcId="{0B25E420-CB7C-4360-9DED-63302F1D0074}" destId="{A07C1AF1-F897-4FBB-BCE6-62DCC3278CC5}" srcOrd="0" destOrd="0" presId="urn:microsoft.com/office/officeart/2005/8/layout/chevron2"/>
    <dgm:cxn modelId="{AC3D571B-97BB-4164-9F67-95CBDA6E5520}" srcId="{3A03E5A0-BCED-4673-9592-FC426A84552B}" destId="{CA004F6C-17B9-4E8C-B641-01BE1DCB1AFF}" srcOrd="2" destOrd="0" parTransId="{C2888379-0CB4-44E7-9D1B-AEC0DD8CC393}" sibTransId="{528CF8F3-AA07-4283-80EB-A6B3AC32688D}"/>
    <dgm:cxn modelId="{BCC1B579-4AAE-400F-BDCA-C883DF9C9F91}" type="presOf" srcId="{3A03E5A0-BCED-4673-9592-FC426A84552B}" destId="{4EC8C3DE-464F-41AB-9F15-767B300A878C}" srcOrd="0" destOrd="0" presId="urn:microsoft.com/office/officeart/2005/8/layout/chevron2"/>
    <dgm:cxn modelId="{66A6B493-AAC6-427A-8E99-84E99CF25C9B}" srcId="{5CC53753-BF29-43B4-AAC1-6B37D534311C}" destId="{0B25E420-CB7C-4360-9DED-63302F1D0074}" srcOrd="0" destOrd="0" parTransId="{2DACECB8-7677-44DF-81CA-C2B33C6FE91E}" sibTransId="{523696DB-726F-4C0D-94F9-C112C624A321}"/>
    <dgm:cxn modelId="{A83A4AFC-8C39-49F2-8027-74896366C501}" srcId="{3A03E5A0-BCED-4673-9592-FC426A84552B}" destId="{5CC53753-BF29-43B4-AAC1-6B37D534311C}" srcOrd="1" destOrd="0" parTransId="{603F94BC-2DB3-41DD-9034-B374BE74DEDE}" sibTransId="{71036FD2-C1AD-422A-BC92-738CBC4BA151}"/>
    <dgm:cxn modelId="{72512B0B-4F58-46C5-A977-6B0864BAA06B}" srcId="{3A03E5A0-BCED-4673-9592-FC426A84552B}" destId="{D61D3688-897C-42AB-83C8-860BFE150FCA}" srcOrd="0" destOrd="0" parTransId="{B8716715-1557-4932-ADA8-816DD44ED139}" sibTransId="{47B83D7D-E7FD-4F23-8AF7-BAB4EA8EA57C}"/>
    <dgm:cxn modelId="{60112065-E70C-471D-880F-94894377B1EC}" type="presOf" srcId="{CA004F6C-17B9-4E8C-B641-01BE1DCB1AFF}" destId="{79D6C8A6-AA5D-4842-B932-8303F351A6A0}" srcOrd="0" destOrd="0" presId="urn:microsoft.com/office/officeart/2005/8/layout/chevron2"/>
    <dgm:cxn modelId="{8AE14878-C944-473C-ABC9-E845C967D2EA}" srcId="{D61D3688-897C-42AB-83C8-860BFE150FCA}" destId="{F5D85E34-198B-4DC0-9197-83C148F85042}" srcOrd="0" destOrd="0" parTransId="{66B1C7AE-4548-48A9-9058-0B64ED29D666}" sibTransId="{0D106FAD-9BEF-4349-9ED7-F998377B1EFB}"/>
    <dgm:cxn modelId="{9F2E2AD8-F8F8-4B3C-9375-3A09F484BAE6}" type="presOf" srcId="{5CC53753-BF29-43B4-AAC1-6B37D534311C}" destId="{DC093796-1E5C-43EF-A652-FFE39270936D}" srcOrd="0" destOrd="0" presId="urn:microsoft.com/office/officeart/2005/8/layout/chevron2"/>
    <dgm:cxn modelId="{3D40D732-86EF-4FCF-BED3-FC6B4D7E1CA0}" type="presOf" srcId="{F5D85E34-198B-4DC0-9197-83C148F85042}" destId="{3C3ED633-7989-43EB-A3C9-E0B8FA1F0A35}" srcOrd="0" destOrd="0" presId="urn:microsoft.com/office/officeart/2005/8/layout/chevron2"/>
    <dgm:cxn modelId="{4FC29B9E-CACC-4F8A-B378-163D3CDBFE17}" type="presOf" srcId="{AECC1EBF-D12B-4A9A-9C4D-2563BEA2FA7A}" destId="{FA021E8A-B746-4142-A529-9072DCE46617}" srcOrd="0" destOrd="0" presId="urn:microsoft.com/office/officeart/2005/8/layout/chevron2"/>
    <dgm:cxn modelId="{ACB229B6-AB44-45E4-BE51-4B4285A0132D}" type="presOf" srcId="{D61D3688-897C-42AB-83C8-860BFE150FCA}" destId="{29DE6D88-3838-449A-9CED-C865BDBF2360}" srcOrd="0" destOrd="0" presId="urn:microsoft.com/office/officeart/2005/8/layout/chevron2"/>
    <dgm:cxn modelId="{78F10C74-2408-4615-892F-F76EFE5D697A}" type="presParOf" srcId="{4EC8C3DE-464F-41AB-9F15-767B300A878C}" destId="{2B31489D-A1B6-4882-BCC6-E169EC2F7DD7}" srcOrd="0" destOrd="0" presId="urn:microsoft.com/office/officeart/2005/8/layout/chevron2"/>
    <dgm:cxn modelId="{DDB8A2D0-4672-438B-9287-45EE05CF3911}" type="presParOf" srcId="{2B31489D-A1B6-4882-BCC6-E169EC2F7DD7}" destId="{29DE6D88-3838-449A-9CED-C865BDBF2360}" srcOrd="0" destOrd="0" presId="urn:microsoft.com/office/officeart/2005/8/layout/chevron2"/>
    <dgm:cxn modelId="{39208CA9-3CF7-4AC8-BCEB-C28019E42D7B}" type="presParOf" srcId="{2B31489D-A1B6-4882-BCC6-E169EC2F7DD7}" destId="{3C3ED633-7989-43EB-A3C9-E0B8FA1F0A35}" srcOrd="1" destOrd="0" presId="urn:microsoft.com/office/officeart/2005/8/layout/chevron2"/>
    <dgm:cxn modelId="{89498C27-99A7-4842-9C18-0B6B17ABA728}" type="presParOf" srcId="{4EC8C3DE-464F-41AB-9F15-767B300A878C}" destId="{682DDD06-7A8D-4A2E-8880-D9182BF30463}" srcOrd="1" destOrd="0" presId="urn:microsoft.com/office/officeart/2005/8/layout/chevron2"/>
    <dgm:cxn modelId="{E84D591A-B434-406C-AFFA-027E07BF1496}" type="presParOf" srcId="{4EC8C3DE-464F-41AB-9F15-767B300A878C}" destId="{5A405371-405B-44C9-BBCE-0B7D39908ED5}" srcOrd="2" destOrd="0" presId="urn:microsoft.com/office/officeart/2005/8/layout/chevron2"/>
    <dgm:cxn modelId="{4EB6FFC2-9343-4BC9-92DF-2DC3CE67537B}" type="presParOf" srcId="{5A405371-405B-44C9-BBCE-0B7D39908ED5}" destId="{DC093796-1E5C-43EF-A652-FFE39270936D}" srcOrd="0" destOrd="0" presId="urn:microsoft.com/office/officeart/2005/8/layout/chevron2"/>
    <dgm:cxn modelId="{3BFD6888-FE5C-4546-933A-D76F54D2CAAB}" type="presParOf" srcId="{5A405371-405B-44C9-BBCE-0B7D39908ED5}" destId="{A07C1AF1-F897-4FBB-BCE6-62DCC3278CC5}" srcOrd="1" destOrd="0" presId="urn:microsoft.com/office/officeart/2005/8/layout/chevron2"/>
    <dgm:cxn modelId="{1AC7D9C4-F5DD-4E14-B3E0-0EBEED93A9E4}" type="presParOf" srcId="{4EC8C3DE-464F-41AB-9F15-767B300A878C}" destId="{E69C9781-033F-46AE-B9CF-BF9EDF1528FF}" srcOrd="3" destOrd="0" presId="urn:microsoft.com/office/officeart/2005/8/layout/chevron2"/>
    <dgm:cxn modelId="{A45717C2-E826-4349-B322-7D872E2B1BAE}" type="presParOf" srcId="{4EC8C3DE-464F-41AB-9F15-767B300A878C}" destId="{8369F0EB-FD8F-4EFD-ABCE-A05D3A8A20E1}" srcOrd="4" destOrd="0" presId="urn:microsoft.com/office/officeart/2005/8/layout/chevron2"/>
    <dgm:cxn modelId="{E0790CDC-A175-4476-8FEF-A0B7BB44D245}" type="presParOf" srcId="{8369F0EB-FD8F-4EFD-ABCE-A05D3A8A20E1}" destId="{79D6C8A6-AA5D-4842-B932-8303F351A6A0}" srcOrd="0" destOrd="0" presId="urn:microsoft.com/office/officeart/2005/8/layout/chevron2"/>
    <dgm:cxn modelId="{C92A62A7-F7F5-49BB-953F-A16864F82113}" type="presParOf" srcId="{8369F0EB-FD8F-4EFD-ABCE-A05D3A8A20E1}" destId="{FA021E8A-B746-4142-A529-9072DCE4661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672AB-D559-4295-9C24-7837F4DD38E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1C4BC97-51BA-400C-8FAF-8CC1EB8D97C9}">
      <dgm:prSet phldrT="[Text]" custT="1"/>
      <dgm:spPr/>
      <dgm:t>
        <a:bodyPr/>
        <a:lstStyle/>
        <a:p>
          <a:r>
            <a:rPr lang="en-US" sz="2200" b="1" dirty="0" smtClean="0">
              <a:solidFill>
                <a:srgbClr val="000090"/>
              </a:solidFill>
            </a:rPr>
            <a:t>Investigator</a:t>
          </a:r>
        </a:p>
        <a:p>
          <a:r>
            <a:rPr lang="en-US" sz="2200" b="1" dirty="0" smtClean="0">
              <a:solidFill>
                <a:srgbClr val="000090"/>
              </a:solidFill>
            </a:rPr>
            <a:t> </a:t>
          </a:r>
          <a:r>
            <a:rPr lang="en-US" sz="2200" b="0" dirty="0" smtClean="0">
              <a:solidFill>
                <a:srgbClr val="000090"/>
              </a:solidFill>
            </a:rPr>
            <a:t>P</a:t>
          </a:r>
          <a:r>
            <a:rPr lang="en-US" sz="2200" dirty="0" smtClean="0">
              <a:solidFill>
                <a:srgbClr val="000090"/>
              </a:solidFill>
            </a:rPr>
            <a:t>rofessional expertise; intellectual curiosity</a:t>
          </a:r>
        </a:p>
      </dgm:t>
    </dgm:pt>
    <dgm:pt modelId="{201C4265-503A-40B2-AA11-778D377C0445}" type="parTrans" cxnId="{B0EFC2CF-C2D8-402D-B972-7B783CF99961}">
      <dgm:prSet/>
      <dgm:spPr/>
      <dgm:t>
        <a:bodyPr/>
        <a:lstStyle/>
        <a:p>
          <a:endParaRPr lang="en-US"/>
        </a:p>
      </dgm:t>
    </dgm:pt>
    <dgm:pt modelId="{F8C0BCE2-6767-40AE-9FAB-8D4677638432}" type="sibTrans" cxnId="{B0EFC2CF-C2D8-402D-B972-7B783CF99961}">
      <dgm:prSet/>
      <dgm:spPr/>
      <dgm:t>
        <a:bodyPr/>
        <a:lstStyle/>
        <a:p>
          <a:endParaRPr lang="en-US"/>
        </a:p>
      </dgm:t>
    </dgm:pt>
    <dgm:pt modelId="{A23C8308-0B62-49BA-A34A-158F8AA51ED1}">
      <dgm:prSet phldrT="[Text]" custT="1"/>
      <dgm:spPr/>
      <dgm:t>
        <a:bodyPr/>
        <a:lstStyle/>
        <a:p>
          <a:r>
            <a:rPr lang="en-US" sz="2000" b="1" dirty="0" smtClean="0">
              <a:solidFill>
                <a:srgbClr val="000090"/>
              </a:solidFill>
            </a:rPr>
            <a:t>Advisor</a:t>
          </a:r>
        </a:p>
        <a:p>
          <a:r>
            <a:rPr lang="en-US" sz="2200" dirty="0" smtClean="0">
              <a:solidFill>
                <a:srgbClr val="000090"/>
              </a:solidFill>
            </a:rPr>
            <a:t>Totality of experience; real-world and relevant</a:t>
          </a:r>
        </a:p>
        <a:p>
          <a:r>
            <a:rPr lang="en-US" sz="2200" dirty="0" smtClean="0">
              <a:solidFill>
                <a:srgbClr val="000090"/>
              </a:solidFill>
            </a:rPr>
            <a:t>“What is best for me and my family?”</a:t>
          </a:r>
          <a:endParaRPr lang="en-US" sz="2200" dirty="0">
            <a:solidFill>
              <a:srgbClr val="000090"/>
            </a:solidFill>
          </a:endParaRPr>
        </a:p>
      </dgm:t>
    </dgm:pt>
    <dgm:pt modelId="{26FADBCA-0306-4A37-818A-612A9B073507}" type="parTrans" cxnId="{096A9D7C-699C-4CB4-82DA-E851D3EDBA44}">
      <dgm:prSet/>
      <dgm:spPr/>
      <dgm:t>
        <a:bodyPr/>
        <a:lstStyle/>
        <a:p>
          <a:endParaRPr lang="en-US"/>
        </a:p>
      </dgm:t>
    </dgm:pt>
    <dgm:pt modelId="{15334A48-6505-4B4C-8090-A200FF1844E2}" type="sibTrans" cxnId="{096A9D7C-699C-4CB4-82DA-E851D3EDBA44}">
      <dgm:prSet/>
      <dgm:spPr/>
      <dgm:t>
        <a:bodyPr/>
        <a:lstStyle/>
        <a:p>
          <a:endParaRPr lang="en-US"/>
        </a:p>
      </dgm:t>
    </dgm:pt>
    <dgm:pt modelId="{3C6FB91F-90D4-4234-9543-05DD762E2BEB}" type="pres">
      <dgm:prSet presAssocID="{EEF672AB-D559-4295-9C24-7837F4DD38E8}" presName="compositeShape" presStyleCnt="0">
        <dgm:presLayoutVars>
          <dgm:chMax val="2"/>
          <dgm:dir/>
          <dgm:resizeHandles val="exact"/>
        </dgm:presLayoutVars>
      </dgm:prSet>
      <dgm:spPr/>
      <dgm:t>
        <a:bodyPr/>
        <a:lstStyle/>
        <a:p>
          <a:endParaRPr lang="en-US"/>
        </a:p>
      </dgm:t>
    </dgm:pt>
    <dgm:pt modelId="{5ACCC917-3D6D-457C-A6A1-B40F987C0B0F}" type="pres">
      <dgm:prSet presAssocID="{EEF672AB-D559-4295-9C24-7837F4DD38E8}" presName="divider" presStyleLbl="fgShp" presStyleIdx="0" presStyleCnt="1"/>
      <dgm:spPr/>
    </dgm:pt>
    <dgm:pt modelId="{2C37C712-D91A-4CBE-847E-282DD839CB39}" type="pres">
      <dgm:prSet presAssocID="{51C4BC97-51BA-400C-8FAF-8CC1EB8D97C9}" presName="downArrow" presStyleLbl="node1" presStyleIdx="0" presStyleCnt="2"/>
      <dgm:spPr/>
    </dgm:pt>
    <dgm:pt modelId="{3A18ACFA-AA08-4C61-981C-0653845674BE}" type="pres">
      <dgm:prSet presAssocID="{51C4BC97-51BA-400C-8FAF-8CC1EB8D97C9}" presName="downArrowText" presStyleLbl="revTx" presStyleIdx="0" presStyleCnt="2" custScaleX="130093" custScaleY="62798" custLinFactNeighborX="14352" custLinFactNeighborY="7887">
        <dgm:presLayoutVars>
          <dgm:bulletEnabled val="1"/>
        </dgm:presLayoutVars>
      </dgm:prSet>
      <dgm:spPr/>
      <dgm:t>
        <a:bodyPr/>
        <a:lstStyle/>
        <a:p>
          <a:endParaRPr lang="en-US"/>
        </a:p>
      </dgm:t>
    </dgm:pt>
    <dgm:pt modelId="{58191E64-7FF3-4F0E-B8C0-0CAEF04D152A}" type="pres">
      <dgm:prSet presAssocID="{A23C8308-0B62-49BA-A34A-158F8AA51ED1}" presName="upArrow" presStyleLbl="node1" presStyleIdx="1" presStyleCnt="2"/>
      <dgm:spPr>
        <a:solidFill>
          <a:srgbClr val="619428"/>
        </a:solidFill>
      </dgm:spPr>
      <dgm:t>
        <a:bodyPr/>
        <a:lstStyle/>
        <a:p>
          <a:endParaRPr lang="en-US"/>
        </a:p>
      </dgm:t>
    </dgm:pt>
    <dgm:pt modelId="{9D3F8B09-D13A-4505-948D-E80560BEAD8D}" type="pres">
      <dgm:prSet presAssocID="{A23C8308-0B62-49BA-A34A-158F8AA51ED1}" presName="upArrowText" presStyleLbl="revTx" presStyleIdx="1" presStyleCnt="2" custScaleX="118519" custLinFactNeighborX="-11574">
        <dgm:presLayoutVars>
          <dgm:bulletEnabled val="1"/>
        </dgm:presLayoutVars>
      </dgm:prSet>
      <dgm:spPr/>
      <dgm:t>
        <a:bodyPr/>
        <a:lstStyle/>
        <a:p>
          <a:endParaRPr lang="en-US"/>
        </a:p>
      </dgm:t>
    </dgm:pt>
  </dgm:ptLst>
  <dgm:cxnLst>
    <dgm:cxn modelId="{096A9D7C-699C-4CB4-82DA-E851D3EDBA44}" srcId="{EEF672AB-D559-4295-9C24-7837F4DD38E8}" destId="{A23C8308-0B62-49BA-A34A-158F8AA51ED1}" srcOrd="1" destOrd="0" parTransId="{26FADBCA-0306-4A37-818A-612A9B073507}" sibTransId="{15334A48-6505-4B4C-8090-A200FF1844E2}"/>
    <dgm:cxn modelId="{97DD0140-4A39-724F-8FEC-433F24D2BBD6}" type="presOf" srcId="{EEF672AB-D559-4295-9C24-7837F4DD38E8}" destId="{3C6FB91F-90D4-4234-9543-05DD762E2BEB}" srcOrd="0" destOrd="0" presId="urn:microsoft.com/office/officeart/2005/8/layout/arrow3"/>
    <dgm:cxn modelId="{6BF4A5AA-C6BE-0A4F-980F-CB5BFCC37FD0}" type="presOf" srcId="{A23C8308-0B62-49BA-A34A-158F8AA51ED1}" destId="{9D3F8B09-D13A-4505-948D-E80560BEAD8D}" srcOrd="0" destOrd="0" presId="urn:microsoft.com/office/officeart/2005/8/layout/arrow3"/>
    <dgm:cxn modelId="{B0EFC2CF-C2D8-402D-B972-7B783CF99961}" srcId="{EEF672AB-D559-4295-9C24-7837F4DD38E8}" destId="{51C4BC97-51BA-400C-8FAF-8CC1EB8D97C9}" srcOrd="0" destOrd="0" parTransId="{201C4265-503A-40B2-AA11-778D377C0445}" sibTransId="{F8C0BCE2-6767-40AE-9FAB-8D4677638432}"/>
    <dgm:cxn modelId="{99B10615-E4A7-6447-BA6F-7CB6713658BD}" type="presOf" srcId="{51C4BC97-51BA-400C-8FAF-8CC1EB8D97C9}" destId="{3A18ACFA-AA08-4C61-981C-0653845674BE}" srcOrd="0" destOrd="0" presId="urn:microsoft.com/office/officeart/2005/8/layout/arrow3"/>
    <dgm:cxn modelId="{509FE8E4-99DB-DF48-BBEE-C8D61FCE4328}" type="presParOf" srcId="{3C6FB91F-90D4-4234-9543-05DD762E2BEB}" destId="{5ACCC917-3D6D-457C-A6A1-B40F987C0B0F}" srcOrd="0" destOrd="0" presId="urn:microsoft.com/office/officeart/2005/8/layout/arrow3"/>
    <dgm:cxn modelId="{993BBA28-28CE-F548-810F-B0D9E5450E7A}" type="presParOf" srcId="{3C6FB91F-90D4-4234-9543-05DD762E2BEB}" destId="{2C37C712-D91A-4CBE-847E-282DD839CB39}" srcOrd="1" destOrd="0" presId="urn:microsoft.com/office/officeart/2005/8/layout/arrow3"/>
    <dgm:cxn modelId="{772E1927-85CE-A94C-9DFB-EA308DB33D20}" type="presParOf" srcId="{3C6FB91F-90D4-4234-9543-05DD762E2BEB}" destId="{3A18ACFA-AA08-4C61-981C-0653845674BE}" srcOrd="2" destOrd="0" presId="urn:microsoft.com/office/officeart/2005/8/layout/arrow3"/>
    <dgm:cxn modelId="{9522D354-CBEC-0241-BE29-44A2463A4A15}" type="presParOf" srcId="{3C6FB91F-90D4-4234-9543-05DD762E2BEB}" destId="{58191E64-7FF3-4F0E-B8C0-0CAEF04D152A}" srcOrd="3" destOrd="0" presId="urn:microsoft.com/office/officeart/2005/8/layout/arrow3"/>
    <dgm:cxn modelId="{2C13C151-4B01-C547-95BC-234B400F6735}" type="presParOf" srcId="{3C6FB91F-90D4-4234-9543-05DD762E2BEB}" destId="{9D3F8B09-D13A-4505-948D-E80560BEAD8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7864D-8A41-4E15-94CB-2BCE30C8E30C}" type="doc">
      <dgm:prSet loTypeId="urn:microsoft.com/office/officeart/2009/layout/CircleArrowProcess" loCatId="process" qsTypeId="urn:microsoft.com/office/officeart/2005/8/quickstyle/simple1" qsCatId="simple" csTypeId="urn:microsoft.com/office/officeart/2005/8/colors/accent1_3" csCatId="accent1" phldr="1"/>
      <dgm:spPr/>
      <dgm:t>
        <a:bodyPr/>
        <a:lstStyle/>
        <a:p>
          <a:endParaRPr lang="en-US"/>
        </a:p>
      </dgm:t>
    </dgm:pt>
    <dgm:pt modelId="{5A790A57-7998-4A3C-B0DF-444D8C5F7457}">
      <dgm:prSet phldrT="[Text]"/>
      <dgm:spPr/>
      <dgm:t>
        <a:bodyPr/>
        <a:lstStyle/>
        <a:p>
          <a:r>
            <a:rPr lang="en-US" dirty="0" smtClean="0"/>
            <a:t>Share Thoughts</a:t>
          </a:r>
          <a:endParaRPr lang="en-US" dirty="0"/>
        </a:p>
      </dgm:t>
    </dgm:pt>
    <dgm:pt modelId="{2603F241-4F96-40E4-BACA-A99D977801CD}" type="parTrans" cxnId="{7166A877-4D43-40F5-AA2A-105E221D757B}">
      <dgm:prSet/>
      <dgm:spPr/>
      <dgm:t>
        <a:bodyPr/>
        <a:lstStyle/>
        <a:p>
          <a:endParaRPr lang="en-US"/>
        </a:p>
      </dgm:t>
    </dgm:pt>
    <dgm:pt modelId="{F5B067C9-E1DA-479B-AA1B-C583E8A4063D}" type="sibTrans" cxnId="{7166A877-4D43-40F5-AA2A-105E221D757B}">
      <dgm:prSet/>
      <dgm:spPr/>
      <dgm:t>
        <a:bodyPr/>
        <a:lstStyle/>
        <a:p>
          <a:endParaRPr lang="en-US"/>
        </a:p>
      </dgm:t>
    </dgm:pt>
    <dgm:pt modelId="{C5B62BE5-1A26-4CC7-B481-2411BD2AEC80}">
      <dgm:prSet phldrT="[Text]"/>
      <dgm:spPr/>
      <dgm:t>
        <a:bodyPr/>
        <a:lstStyle/>
        <a:p>
          <a:r>
            <a:rPr lang="en-US" smtClean="0"/>
            <a:t>Complete Surveys </a:t>
          </a:r>
          <a:endParaRPr lang="en-US" dirty="0"/>
        </a:p>
      </dgm:t>
    </dgm:pt>
    <dgm:pt modelId="{1B44440C-20A5-4F78-9E86-B953E963FCA7}" type="parTrans" cxnId="{2CBE74F8-7C16-4678-B260-36200CC264DB}">
      <dgm:prSet/>
      <dgm:spPr/>
      <dgm:t>
        <a:bodyPr/>
        <a:lstStyle/>
        <a:p>
          <a:endParaRPr lang="en-US"/>
        </a:p>
      </dgm:t>
    </dgm:pt>
    <dgm:pt modelId="{8B6E0FEF-8BF6-4BA3-B839-D42E9F6060F0}" type="sibTrans" cxnId="{2CBE74F8-7C16-4678-B260-36200CC264DB}">
      <dgm:prSet/>
      <dgm:spPr/>
      <dgm:t>
        <a:bodyPr/>
        <a:lstStyle/>
        <a:p>
          <a:endParaRPr lang="en-US"/>
        </a:p>
      </dgm:t>
    </dgm:pt>
    <dgm:pt modelId="{E61643BB-8F5C-41EA-AA08-BAF0BE083CF7}">
      <dgm:prSet phldrT="[Text]"/>
      <dgm:spPr/>
      <dgm:t>
        <a:bodyPr/>
        <a:lstStyle/>
        <a:p>
          <a:r>
            <a:rPr lang="en-US" smtClean="0"/>
            <a:t>Review Materials</a:t>
          </a:r>
          <a:endParaRPr lang="en-US" dirty="0"/>
        </a:p>
      </dgm:t>
    </dgm:pt>
    <dgm:pt modelId="{E23A3CF0-3C02-4C60-99FD-0167198214D7}" type="parTrans" cxnId="{13BA963E-5015-4A80-9359-8EB3BFD637FF}">
      <dgm:prSet/>
      <dgm:spPr/>
      <dgm:t>
        <a:bodyPr/>
        <a:lstStyle/>
        <a:p>
          <a:endParaRPr lang="en-US"/>
        </a:p>
      </dgm:t>
    </dgm:pt>
    <dgm:pt modelId="{51059567-E967-428D-A3A7-470FF8123F38}" type="sibTrans" cxnId="{13BA963E-5015-4A80-9359-8EB3BFD637FF}">
      <dgm:prSet/>
      <dgm:spPr/>
      <dgm:t>
        <a:bodyPr/>
        <a:lstStyle/>
        <a:p>
          <a:endParaRPr lang="en-US"/>
        </a:p>
      </dgm:t>
    </dgm:pt>
    <dgm:pt modelId="{9F780FC2-1EBB-4534-BFBC-30E88FA14DBF}" type="pres">
      <dgm:prSet presAssocID="{AA37864D-8A41-4E15-94CB-2BCE30C8E30C}" presName="Name0" presStyleCnt="0">
        <dgm:presLayoutVars>
          <dgm:chMax val="7"/>
          <dgm:chPref val="7"/>
          <dgm:dir/>
          <dgm:animLvl val="lvl"/>
        </dgm:presLayoutVars>
      </dgm:prSet>
      <dgm:spPr/>
      <dgm:t>
        <a:bodyPr/>
        <a:lstStyle/>
        <a:p>
          <a:endParaRPr lang="en-US"/>
        </a:p>
      </dgm:t>
    </dgm:pt>
    <dgm:pt modelId="{ECE7C22C-9C6C-42E4-8114-ABF919262472}" type="pres">
      <dgm:prSet presAssocID="{5A790A57-7998-4A3C-B0DF-444D8C5F7457}" presName="Accent1" presStyleCnt="0"/>
      <dgm:spPr/>
      <dgm:t>
        <a:bodyPr/>
        <a:lstStyle/>
        <a:p>
          <a:endParaRPr lang="en-US"/>
        </a:p>
      </dgm:t>
    </dgm:pt>
    <dgm:pt modelId="{36BB5657-80EA-457C-BB63-19DA361CC5F7}" type="pres">
      <dgm:prSet presAssocID="{5A790A57-7998-4A3C-B0DF-444D8C5F7457}" presName="Accent" presStyleLbl="node1" presStyleIdx="0" presStyleCnt="3"/>
      <dgm:spPr/>
      <dgm:t>
        <a:bodyPr/>
        <a:lstStyle/>
        <a:p>
          <a:endParaRPr lang="en-US"/>
        </a:p>
      </dgm:t>
    </dgm:pt>
    <dgm:pt modelId="{05F6589E-8645-4B7C-BC42-70CCE1C08A9A}" type="pres">
      <dgm:prSet presAssocID="{5A790A57-7998-4A3C-B0DF-444D8C5F7457}" presName="Parent1" presStyleLbl="revTx" presStyleIdx="0" presStyleCnt="3">
        <dgm:presLayoutVars>
          <dgm:chMax val="1"/>
          <dgm:chPref val="1"/>
          <dgm:bulletEnabled val="1"/>
        </dgm:presLayoutVars>
      </dgm:prSet>
      <dgm:spPr/>
      <dgm:t>
        <a:bodyPr/>
        <a:lstStyle/>
        <a:p>
          <a:endParaRPr lang="en-US"/>
        </a:p>
      </dgm:t>
    </dgm:pt>
    <dgm:pt modelId="{9EF256B0-D28D-420B-B87D-4E6A59CA8A5C}" type="pres">
      <dgm:prSet presAssocID="{C5B62BE5-1A26-4CC7-B481-2411BD2AEC80}" presName="Accent2" presStyleCnt="0"/>
      <dgm:spPr/>
      <dgm:t>
        <a:bodyPr/>
        <a:lstStyle/>
        <a:p>
          <a:endParaRPr lang="en-US"/>
        </a:p>
      </dgm:t>
    </dgm:pt>
    <dgm:pt modelId="{1CB247C0-44EE-4408-9BB3-2108ED64D8C7}" type="pres">
      <dgm:prSet presAssocID="{C5B62BE5-1A26-4CC7-B481-2411BD2AEC80}" presName="Accent" presStyleLbl="node1" presStyleIdx="1" presStyleCnt="3"/>
      <dgm:spPr/>
      <dgm:t>
        <a:bodyPr/>
        <a:lstStyle/>
        <a:p>
          <a:endParaRPr lang="en-US"/>
        </a:p>
      </dgm:t>
    </dgm:pt>
    <dgm:pt modelId="{C7E78CA6-229E-476A-8CA8-BA82EA353C24}" type="pres">
      <dgm:prSet presAssocID="{C5B62BE5-1A26-4CC7-B481-2411BD2AEC80}" presName="Parent2" presStyleLbl="revTx" presStyleIdx="1" presStyleCnt="3">
        <dgm:presLayoutVars>
          <dgm:chMax val="1"/>
          <dgm:chPref val="1"/>
          <dgm:bulletEnabled val="1"/>
        </dgm:presLayoutVars>
      </dgm:prSet>
      <dgm:spPr/>
      <dgm:t>
        <a:bodyPr/>
        <a:lstStyle/>
        <a:p>
          <a:endParaRPr lang="en-US"/>
        </a:p>
      </dgm:t>
    </dgm:pt>
    <dgm:pt modelId="{3FACBB55-92AD-4616-B422-511C81CEE2A3}" type="pres">
      <dgm:prSet presAssocID="{E61643BB-8F5C-41EA-AA08-BAF0BE083CF7}" presName="Accent3" presStyleCnt="0"/>
      <dgm:spPr/>
      <dgm:t>
        <a:bodyPr/>
        <a:lstStyle/>
        <a:p>
          <a:endParaRPr lang="en-US"/>
        </a:p>
      </dgm:t>
    </dgm:pt>
    <dgm:pt modelId="{1242F98C-8074-4AB6-8E92-A8A43CC65354}" type="pres">
      <dgm:prSet presAssocID="{E61643BB-8F5C-41EA-AA08-BAF0BE083CF7}" presName="Accent" presStyleLbl="node1" presStyleIdx="2" presStyleCnt="3"/>
      <dgm:spPr/>
      <dgm:t>
        <a:bodyPr/>
        <a:lstStyle/>
        <a:p>
          <a:endParaRPr lang="en-US"/>
        </a:p>
      </dgm:t>
    </dgm:pt>
    <dgm:pt modelId="{C157DE5E-175F-4FD6-810B-5DE73DB5690A}" type="pres">
      <dgm:prSet presAssocID="{E61643BB-8F5C-41EA-AA08-BAF0BE083CF7}" presName="Parent3" presStyleLbl="revTx" presStyleIdx="2" presStyleCnt="3">
        <dgm:presLayoutVars>
          <dgm:chMax val="1"/>
          <dgm:chPref val="1"/>
          <dgm:bulletEnabled val="1"/>
        </dgm:presLayoutVars>
      </dgm:prSet>
      <dgm:spPr/>
      <dgm:t>
        <a:bodyPr/>
        <a:lstStyle/>
        <a:p>
          <a:endParaRPr lang="en-US"/>
        </a:p>
      </dgm:t>
    </dgm:pt>
  </dgm:ptLst>
  <dgm:cxnLst>
    <dgm:cxn modelId="{7166A877-4D43-40F5-AA2A-105E221D757B}" srcId="{AA37864D-8A41-4E15-94CB-2BCE30C8E30C}" destId="{5A790A57-7998-4A3C-B0DF-444D8C5F7457}" srcOrd="0" destOrd="0" parTransId="{2603F241-4F96-40E4-BACA-A99D977801CD}" sibTransId="{F5B067C9-E1DA-479B-AA1B-C583E8A4063D}"/>
    <dgm:cxn modelId="{6DB9B90F-4664-6A44-882C-8D34DCD68F28}" type="presOf" srcId="{E61643BB-8F5C-41EA-AA08-BAF0BE083CF7}" destId="{C157DE5E-175F-4FD6-810B-5DE73DB5690A}" srcOrd="0" destOrd="0" presId="urn:microsoft.com/office/officeart/2009/layout/CircleArrowProcess"/>
    <dgm:cxn modelId="{B826FF32-E991-3F48-9BFA-DE4175E5AED4}" type="presOf" srcId="{AA37864D-8A41-4E15-94CB-2BCE30C8E30C}" destId="{9F780FC2-1EBB-4534-BFBC-30E88FA14DBF}" srcOrd="0" destOrd="0" presId="urn:microsoft.com/office/officeart/2009/layout/CircleArrowProcess"/>
    <dgm:cxn modelId="{840393ED-EFF5-6A46-8F21-DE5ADD5AD79B}" type="presOf" srcId="{5A790A57-7998-4A3C-B0DF-444D8C5F7457}" destId="{05F6589E-8645-4B7C-BC42-70CCE1C08A9A}" srcOrd="0" destOrd="0" presId="urn:microsoft.com/office/officeart/2009/layout/CircleArrowProcess"/>
    <dgm:cxn modelId="{2CBE74F8-7C16-4678-B260-36200CC264DB}" srcId="{AA37864D-8A41-4E15-94CB-2BCE30C8E30C}" destId="{C5B62BE5-1A26-4CC7-B481-2411BD2AEC80}" srcOrd="1" destOrd="0" parTransId="{1B44440C-20A5-4F78-9E86-B953E963FCA7}" sibTransId="{8B6E0FEF-8BF6-4BA3-B839-D42E9F6060F0}"/>
    <dgm:cxn modelId="{13BA963E-5015-4A80-9359-8EB3BFD637FF}" srcId="{AA37864D-8A41-4E15-94CB-2BCE30C8E30C}" destId="{E61643BB-8F5C-41EA-AA08-BAF0BE083CF7}" srcOrd="2" destOrd="0" parTransId="{E23A3CF0-3C02-4C60-99FD-0167198214D7}" sibTransId="{51059567-E967-428D-A3A7-470FF8123F38}"/>
    <dgm:cxn modelId="{E32C5BAD-9845-F647-B060-0BE67642F2AD}" type="presOf" srcId="{C5B62BE5-1A26-4CC7-B481-2411BD2AEC80}" destId="{C7E78CA6-229E-476A-8CA8-BA82EA353C24}" srcOrd="0" destOrd="0" presId="urn:microsoft.com/office/officeart/2009/layout/CircleArrowProcess"/>
    <dgm:cxn modelId="{1C1C92F0-162F-294A-8187-D6A1A09B53B4}" type="presParOf" srcId="{9F780FC2-1EBB-4534-BFBC-30E88FA14DBF}" destId="{ECE7C22C-9C6C-42E4-8114-ABF919262472}" srcOrd="0" destOrd="0" presId="urn:microsoft.com/office/officeart/2009/layout/CircleArrowProcess"/>
    <dgm:cxn modelId="{DC482C7E-84E0-0643-BFB3-B80AB2AB17C4}" type="presParOf" srcId="{ECE7C22C-9C6C-42E4-8114-ABF919262472}" destId="{36BB5657-80EA-457C-BB63-19DA361CC5F7}" srcOrd="0" destOrd="0" presId="urn:microsoft.com/office/officeart/2009/layout/CircleArrowProcess"/>
    <dgm:cxn modelId="{D057B150-BFAF-4747-8F6F-AF8DDA1761BC}" type="presParOf" srcId="{9F780FC2-1EBB-4534-BFBC-30E88FA14DBF}" destId="{05F6589E-8645-4B7C-BC42-70CCE1C08A9A}" srcOrd="1" destOrd="0" presId="urn:microsoft.com/office/officeart/2009/layout/CircleArrowProcess"/>
    <dgm:cxn modelId="{5DD8D019-3EB7-D248-B5D8-87B735AC9861}" type="presParOf" srcId="{9F780FC2-1EBB-4534-BFBC-30E88FA14DBF}" destId="{9EF256B0-D28D-420B-B87D-4E6A59CA8A5C}" srcOrd="2" destOrd="0" presId="urn:microsoft.com/office/officeart/2009/layout/CircleArrowProcess"/>
    <dgm:cxn modelId="{E2BDBBE6-C9F4-DE4D-9FA0-5CDD120F338D}" type="presParOf" srcId="{9EF256B0-D28D-420B-B87D-4E6A59CA8A5C}" destId="{1CB247C0-44EE-4408-9BB3-2108ED64D8C7}" srcOrd="0" destOrd="0" presId="urn:microsoft.com/office/officeart/2009/layout/CircleArrowProcess"/>
    <dgm:cxn modelId="{85D13DF9-E6B2-B24A-8003-B500D54D2580}" type="presParOf" srcId="{9F780FC2-1EBB-4534-BFBC-30E88FA14DBF}" destId="{C7E78CA6-229E-476A-8CA8-BA82EA353C24}" srcOrd="3" destOrd="0" presId="urn:microsoft.com/office/officeart/2009/layout/CircleArrowProcess"/>
    <dgm:cxn modelId="{7F29702B-5B98-9848-8983-430616D812A2}" type="presParOf" srcId="{9F780FC2-1EBB-4534-BFBC-30E88FA14DBF}" destId="{3FACBB55-92AD-4616-B422-511C81CEE2A3}" srcOrd="4" destOrd="0" presId="urn:microsoft.com/office/officeart/2009/layout/CircleArrowProcess"/>
    <dgm:cxn modelId="{802150ED-225B-5E46-9457-6E62538D5240}" type="presParOf" srcId="{3FACBB55-92AD-4616-B422-511C81CEE2A3}" destId="{1242F98C-8074-4AB6-8E92-A8A43CC65354}" srcOrd="0" destOrd="0" presId="urn:microsoft.com/office/officeart/2009/layout/CircleArrowProcess"/>
    <dgm:cxn modelId="{E456E5DD-C71C-1C4D-818E-6C6EDD9187B0}" type="presParOf" srcId="{9F780FC2-1EBB-4534-BFBC-30E88FA14DBF}" destId="{C157DE5E-175F-4FD6-810B-5DE73DB5690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D03C9C-94D9-48A4-94CD-3DEB862FF04A}"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25A99360-0DF9-4C09-9D67-2E3D09D670EA}">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INFORM</a:t>
          </a:r>
          <a:endParaRPr lang="en-US" dirty="0"/>
        </a:p>
      </dgm:t>
    </dgm:pt>
    <dgm:pt modelId="{F53B4E7D-01C5-4531-8D61-CAF27597A80E}" type="parTrans" cxnId="{3CBB80A0-4186-4877-84B2-386CA38E6AFA}">
      <dgm:prSet/>
      <dgm:spPr/>
      <dgm:t>
        <a:bodyPr/>
        <a:lstStyle/>
        <a:p>
          <a:endParaRPr lang="en-US"/>
        </a:p>
      </dgm:t>
    </dgm:pt>
    <dgm:pt modelId="{AF87D0CD-883C-46EE-866F-2BA32F304119}" type="sibTrans" cxnId="{3CBB80A0-4186-4877-84B2-386CA38E6AFA}">
      <dgm:prSet/>
      <dgm:spPr/>
      <dgm:t>
        <a:bodyPr/>
        <a:lstStyle/>
        <a:p>
          <a:endParaRPr lang="en-US"/>
        </a:p>
      </dgm:t>
    </dgm:pt>
    <dgm:pt modelId="{A5E34086-9E83-4E76-BF0C-1E3710A4A4D4}">
      <dgm:prSet phldrT="[Text]"/>
      <dgm:spPr>
        <a:solidFill>
          <a:srgbClr val="619428"/>
        </a:solidFill>
      </dgm:spPr>
      <dgm:t>
        <a:bodyPr/>
        <a:lstStyle/>
        <a:p>
          <a:r>
            <a:rPr lang="en-US" b="1" u="none" dirty="0" smtClean="0"/>
            <a:t>Simply informing</a:t>
          </a:r>
        </a:p>
        <a:p>
          <a:r>
            <a:rPr lang="en-US" dirty="0" smtClean="0"/>
            <a:t>Study </a:t>
          </a:r>
          <a:r>
            <a:rPr lang="en-US" dirty="0" smtClean="0"/>
            <a:t>plans </a:t>
          </a:r>
          <a:r>
            <a:rPr lang="en-US" dirty="0" smtClean="0"/>
            <a:t>are communicated to </a:t>
          </a:r>
          <a:r>
            <a:rPr lang="en-US" dirty="0" smtClean="0"/>
            <a:t>the patient community</a:t>
          </a:r>
          <a:endParaRPr lang="en-US" dirty="0"/>
        </a:p>
      </dgm:t>
    </dgm:pt>
    <dgm:pt modelId="{C2079C24-AAD9-43DC-936D-F679FCEAC5E5}" type="parTrans" cxnId="{5581F989-DBC8-4E08-B83C-53EF27BB993C}">
      <dgm:prSet/>
      <dgm:spPr/>
      <dgm:t>
        <a:bodyPr/>
        <a:lstStyle/>
        <a:p>
          <a:endParaRPr lang="en-US"/>
        </a:p>
      </dgm:t>
    </dgm:pt>
    <dgm:pt modelId="{8436674E-08AA-4601-BBC0-C31F28D70D06}" type="sibTrans" cxnId="{5581F989-DBC8-4E08-B83C-53EF27BB993C}">
      <dgm:prSet/>
      <dgm:spPr/>
      <dgm:t>
        <a:bodyPr/>
        <a:lstStyle/>
        <a:p>
          <a:endParaRPr lang="en-US"/>
        </a:p>
      </dgm:t>
    </dgm:pt>
    <dgm:pt modelId="{0E9DE988-F49C-4115-9932-D60EF684FD44}">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CONSULT</a:t>
          </a:r>
          <a:endParaRPr lang="en-US" dirty="0"/>
        </a:p>
      </dgm:t>
    </dgm:pt>
    <dgm:pt modelId="{E4C34683-E514-4AD9-AFD4-083ED9285D5F}" type="parTrans" cxnId="{8A35E226-5107-45AD-8CE1-693365C0977F}">
      <dgm:prSet/>
      <dgm:spPr/>
      <dgm:t>
        <a:bodyPr/>
        <a:lstStyle/>
        <a:p>
          <a:endParaRPr lang="en-US"/>
        </a:p>
      </dgm:t>
    </dgm:pt>
    <dgm:pt modelId="{78D2C674-3861-4CB0-9880-996F6940BC4E}" type="sibTrans" cxnId="{8A35E226-5107-45AD-8CE1-693365C0977F}">
      <dgm:prSet/>
      <dgm:spPr/>
      <dgm:t>
        <a:bodyPr/>
        <a:lstStyle/>
        <a:p>
          <a:endParaRPr lang="en-US"/>
        </a:p>
      </dgm:t>
    </dgm:pt>
    <dgm:pt modelId="{DF1B83EF-B468-47DD-A5DD-8FCB82055CEB}">
      <dgm:prSet phldrT="[Text]"/>
      <dgm:spPr/>
      <dgm:t>
        <a:bodyPr/>
        <a:lstStyle/>
        <a:p>
          <a:r>
            <a:rPr lang="en-US" b="1" u="none" dirty="0" smtClean="0"/>
            <a:t>Consulting on decision</a:t>
          </a:r>
        </a:p>
        <a:p>
          <a:endParaRPr lang="en-US" b="1" u="sng" dirty="0" smtClean="0"/>
        </a:p>
        <a:p>
          <a:r>
            <a:rPr lang="en-US" dirty="0" smtClean="0"/>
            <a:t>Offer opinions, advice and feedback</a:t>
          </a:r>
        </a:p>
        <a:p>
          <a:r>
            <a:rPr lang="en-US" dirty="0" smtClean="0"/>
            <a:t>Serve as language lens</a:t>
          </a:r>
          <a:endParaRPr lang="en-US" dirty="0"/>
        </a:p>
      </dgm:t>
    </dgm:pt>
    <dgm:pt modelId="{533F5214-7533-4250-9172-B9E63DEA3E6A}" type="parTrans" cxnId="{0B463D9F-5645-4CB9-8AF1-4E6FD1BADF6E}">
      <dgm:prSet/>
      <dgm:spPr/>
      <dgm:t>
        <a:bodyPr/>
        <a:lstStyle/>
        <a:p>
          <a:endParaRPr lang="en-US"/>
        </a:p>
      </dgm:t>
    </dgm:pt>
    <dgm:pt modelId="{753CEC9B-EA44-4AEF-AB52-33D262FD1553}" type="sibTrans" cxnId="{0B463D9F-5645-4CB9-8AF1-4E6FD1BADF6E}">
      <dgm:prSet/>
      <dgm:spPr/>
      <dgm:t>
        <a:bodyPr/>
        <a:lstStyle/>
        <a:p>
          <a:endParaRPr lang="en-US"/>
        </a:p>
      </dgm:t>
    </dgm:pt>
    <dgm:pt modelId="{282A6A76-3886-4C21-8AC9-47EE6AE98283}">
      <dgm:prSet phldrT="[Text]"/>
      <dgm:spPr>
        <a:solidFill>
          <a:srgbClr val="619428"/>
        </a:solidFill>
      </dgm:spPr>
      <dgm:t>
        <a:bodyPr/>
        <a:lstStyle/>
        <a:p>
          <a:r>
            <a:rPr lang="en-US" b="1" u="none" dirty="0" smtClean="0"/>
            <a:t>Decide together/act together</a:t>
          </a:r>
        </a:p>
        <a:p>
          <a:endParaRPr lang="en-US" b="1" u="sng" dirty="0" smtClean="0"/>
        </a:p>
        <a:p>
          <a:r>
            <a:rPr lang="en-US" dirty="0" smtClean="0"/>
            <a:t>Joint decisions solicited </a:t>
          </a:r>
        </a:p>
        <a:p>
          <a:r>
            <a:rPr lang="en-US" dirty="0" smtClean="0"/>
            <a:t>Taking actions jointly</a:t>
          </a:r>
          <a:endParaRPr lang="en-US" dirty="0"/>
        </a:p>
      </dgm:t>
    </dgm:pt>
    <dgm:pt modelId="{2204ED7A-1758-4A8D-9989-062CE7E8E66A}" type="sibTrans" cxnId="{1DC832EB-0A72-4582-8671-D6B2E6795DFA}">
      <dgm:prSet/>
      <dgm:spPr/>
      <dgm:t>
        <a:bodyPr/>
        <a:lstStyle/>
        <a:p>
          <a:endParaRPr lang="en-US"/>
        </a:p>
      </dgm:t>
    </dgm:pt>
    <dgm:pt modelId="{BE1E91D2-BAAD-4276-BE4D-8718ABC66C3A}" type="parTrans" cxnId="{1DC832EB-0A72-4582-8671-D6B2E6795DFA}">
      <dgm:prSet/>
      <dgm:spPr/>
      <dgm:t>
        <a:bodyPr/>
        <a:lstStyle/>
        <a:p>
          <a:endParaRPr lang="en-US"/>
        </a:p>
      </dgm:t>
    </dgm:pt>
    <dgm:pt modelId="{3D060CA9-BA67-45A6-A7C0-5634EDD7472B}">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COLLABORATE</a:t>
          </a:r>
          <a:endParaRPr lang="en-US" dirty="0"/>
        </a:p>
      </dgm:t>
    </dgm:pt>
    <dgm:pt modelId="{0FB3D506-DF73-4392-B46D-637BBB1F206B}" type="sibTrans" cxnId="{E20AAEF9-1101-4136-9B21-8B9A31C5A064}">
      <dgm:prSet/>
      <dgm:spPr/>
      <dgm:t>
        <a:bodyPr/>
        <a:lstStyle/>
        <a:p>
          <a:endParaRPr lang="en-US"/>
        </a:p>
      </dgm:t>
    </dgm:pt>
    <dgm:pt modelId="{BC73569A-0D16-4D6F-A05F-AA4F3272E7D6}" type="parTrans" cxnId="{E20AAEF9-1101-4136-9B21-8B9A31C5A064}">
      <dgm:prSet/>
      <dgm:spPr/>
      <dgm:t>
        <a:bodyPr/>
        <a:lstStyle/>
        <a:p>
          <a:endParaRPr lang="en-US"/>
        </a:p>
      </dgm:t>
    </dgm:pt>
    <dgm:pt modelId="{4F929CDE-4511-4238-958C-1C70522B21C5}">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STAKEHOLDER DIRECTED</a:t>
          </a:r>
          <a:endParaRPr lang="en-US" dirty="0"/>
        </a:p>
      </dgm:t>
    </dgm:pt>
    <dgm:pt modelId="{7A8B9FC6-512B-40D7-A16B-B4315FB452E6}" type="parTrans" cxnId="{CB386722-106F-48A6-8607-2F129388793D}">
      <dgm:prSet/>
      <dgm:spPr/>
      <dgm:t>
        <a:bodyPr/>
        <a:lstStyle/>
        <a:p>
          <a:endParaRPr lang="en-US"/>
        </a:p>
      </dgm:t>
    </dgm:pt>
    <dgm:pt modelId="{504D2CFE-AABB-4001-938C-6997A7414C1D}" type="sibTrans" cxnId="{CB386722-106F-48A6-8607-2F129388793D}">
      <dgm:prSet/>
      <dgm:spPr/>
      <dgm:t>
        <a:bodyPr/>
        <a:lstStyle/>
        <a:p>
          <a:endParaRPr lang="en-US"/>
        </a:p>
      </dgm:t>
    </dgm:pt>
    <dgm:pt modelId="{C72D1A3C-71C4-4D74-BB2E-C36422A9C2FA}" type="pres">
      <dgm:prSet presAssocID="{9BD03C9C-94D9-48A4-94CD-3DEB862FF04A}" presName="theList" presStyleCnt="0">
        <dgm:presLayoutVars>
          <dgm:dir/>
          <dgm:animLvl val="lvl"/>
          <dgm:resizeHandles val="exact"/>
        </dgm:presLayoutVars>
      </dgm:prSet>
      <dgm:spPr/>
      <dgm:t>
        <a:bodyPr/>
        <a:lstStyle/>
        <a:p>
          <a:endParaRPr lang="en-US"/>
        </a:p>
      </dgm:t>
    </dgm:pt>
    <dgm:pt modelId="{BAA66553-0D23-47B6-8E9C-F2CEF687E084}" type="pres">
      <dgm:prSet presAssocID="{25A99360-0DF9-4C09-9D67-2E3D09D670EA}" presName="compNode" presStyleCnt="0"/>
      <dgm:spPr/>
      <dgm:t>
        <a:bodyPr/>
        <a:lstStyle/>
        <a:p>
          <a:endParaRPr lang="en-US"/>
        </a:p>
      </dgm:t>
    </dgm:pt>
    <dgm:pt modelId="{A9582DE3-F2B7-4DB0-8D57-287C85A6F88C}" type="pres">
      <dgm:prSet presAssocID="{25A99360-0DF9-4C09-9D67-2E3D09D670EA}" presName="aNode" presStyleLbl="bgShp" presStyleIdx="0" presStyleCnt="4" custLinFactNeighborY="1017"/>
      <dgm:spPr/>
      <dgm:t>
        <a:bodyPr/>
        <a:lstStyle/>
        <a:p>
          <a:endParaRPr lang="en-US"/>
        </a:p>
      </dgm:t>
    </dgm:pt>
    <dgm:pt modelId="{97A75868-E0C6-4D49-B9EB-86B828D5FA00}" type="pres">
      <dgm:prSet presAssocID="{25A99360-0DF9-4C09-9D67-2E3D09D670EA}" presName="textNode" presStyleLbl="bgShp" presStyleIdx="0" presStyleCnt="4"/>
      <dgm:spPr/>
      <dgm:t>
        <a:bodyPr/>
        <a:lstStyle/>
        <a:p>
          <a:endParaRPr lang="en-US"/>
        </a:p>
      </dgm:t>
    </dgm:pt>
    <dgm:pt modelId="{DFA3727B-64A0-4034-8B90-7AF9274C86E4}" type="pres">
      <dgm:prSet presAssocID="{25A99360-0DF9-4C09-9D67-2E3D09D670EA}" presName="compChildNode" presStyleCnt="0"/>
      <dgm:spPr/>
      <dgm:t>
        <a:bodyPr/>
        <a:lstStyle/>
        <a:p>
          <a:endParaRPr lang="en-US"/>
        </a:p>
      </dgm:t>
    </dgm:pt>
    <dgm:pt modelId="{71FC00E2-DD4D-487D-A7C2-FC2DF76FF501}" type="pres">
      <dgm:prSet presAssocID="{25A99360-0DF9-4C09-9D67-2E3D09D670EA}" presName="theInnerList" presStyleCnt="0"/>
      <dgm:spPr/>
      <dgm:t>
        <a:bodyPr/>
        <a:lstStyle/>
        <a:p>
          <a:endParaRPr lang="en-US"/>
        </a:p>
      </dgm:t>
    </dgm:pt>
    <dgm:pt modelId="{3DA34068-DE56-436B-AF8F-2308BB18A765}" type="pres">
      <dgm:prSet presAssocID="{A5E34086-9E83-4E76-BF0C-1E3710A4A4D4}" presName="childNode" presStyleLbl="node1" presStyleIdx="0" presStyleCnt="3">
        <dgm:presLayoutVars>
          <dgm:bulletEnabled val="1"/>
        </dgm:presLayoutVars>
      </dgm:prSet>
      <dgm:spPr/>
      <dgm:t>
        <a:bodyPr/>
        <a:lstStyle/>
        <a:p>
          <a:endParaRPr lang="en-US"/>
        </a:p>
      </dgm:t>
    </dgm:pt>
    <dgm:pt modelId="{93E4FF2D-BBE9-4046-9E3D-49520F83D459}" type="pres">
      <dgm:prSet presAssocID="{25A99360-0DF9-4C09-9D67-2E3D09D670EA}" presName="aSpace" presStyleCnt="0"/>
      <dgm:spPr/>
      <dgm:t>
        <a:bodyPr/>
        <a:lstStyle/>
        <a:p>
          <a:endParaRPr lang="en-US"/>
        </a:p>
      </dgm:t>
    </dgm:pt>
    <dgm:pt modelId="{5B392DD2-824C-46A5-A424-68A0E0DCF4F7}" type="pres">
      <dgm:prSet presAssocID="{0E9DE988-F49C-4115-9932-D60EF684FD44}" presName="compNode" presStyleCnt="0"/>
      <dgm:spPr/>
      <dgm:t>
        <a:bodyPr/>
        <a:lstStyle/>
        <a:p>
          <a:endParaRPr lang="en-US"/>
        </a:p>
      </dgm:t>
    </dgm:pt>
    <dgm:pt modelId="{84FABBA6-6EEF-4AFC-B26F-B390852C911D}" type="pres">
      <dgm:prSet presAssocID="{0E9DE988-F49C-4115-9932-D60EF684FD44}" presName="aNode" presStyleLbl="bgShp" presStyleIdx="1" presStyleCnt="4"/>
      <dgm:spPr/>
      <dgm:t>
        <a:bodyPr/>
        <a:lstStyle/>
        <a:p>
          <a:endParaRPr lang="en-US"/>
        </a:p>
      </dgm:t>
    </dgm:pt>
    <dgm:pt modelId="{7BFF80AA-E69E-4569-9341-9C63BC507E7B}" type="pres">
      <dgm:prSet presAssocID="{0E9DE988-F49C-4115-9932-D60EF684FD44}" presName="textNode" presStyleLbl="bgShp" presStyleIdx="1" presStyleCnt="4"/>
      <dgm:spPr/>
      <dgm:t>
        <a:bodyPr/>
        <a:lstStyle/>
        <a:p>
          <a:endParaRPr lang="en-US"/>
        </a:p>
      </dgm:t>
    </dgm:pt>
    <dgm:pt modelId="{CA665001-AC71-4819-8109-26A143A11593}" type="pres">
      <dgm:prSet presAssocID="{0E9DE988-F49C-4115-9932-D60EF684FD44}" presName="compChildNode" presStyleCnt="0"/>
      <dgm:spPr/>
      <dgm:t>
        <a:bodyPr/>
        <a:lstStyle/>
        <a:p>
          <a:endParaRPr lang="en-US"/>
        </a:p>
      </dgm:t>
    </dgm:pt>
    <dgm:pt modelId="{5EF9485D-830B-4E49-AC05-FE6F1D4C45F8}" type="pres">
      <dgm:prSet presAssocID="{0E9DE988-F49C-4115-9932-D60EF684FD44}" presName="theInnerList" presStyleCnt="0"/>
      <dgm:spPr/>
      <dgm:t>
        <a:bodyPr/>
        <a:lstStyle/>
        <a:p>
          <a:endParaRPr lang="en-US"/>
        </a:p>
      </dgm:t>
    </dgm:pt>
    <dgm:pt modelId="{C0D4AF8C-E356-451F-BD65-DEC57186B2DC}" type="pres">
      <dgm:prSet presAssocID="{DF1B83EF-B468-47DD-A5DD-8FCB82055CEB}" presName="childNode" presStyleLbl="node1" presStyleIdx="1" presStyleCnt="3">
        <dgm:presLayoutVars>
          <dgm:bulletEnabled val="1"/>
        </dgm:presLayoutVars>
      </dgm:prSet>
      <dgm:spPr/>
      <dgm:t>
        <a:bodyPr/>
        <a:lstStyle/>
        <a:p>
          <a:endParaRPr lang="en-US"/>
        </a:p>
      </dgm:t>
    </dgm:pt>
    <dgm:pt modelId="{47C83F0C-B727-4E88-9A25-2B9BC0318ADD}" type="pres">
      <dgm:prSet presAssocID="{0E9DE988-F49C-4115-9932-D60EF684FD44}" presName="aSpace" presStyleCnt="0"/>
      <dgm:spPr/>
      <dgm:t>
        <a:bodyPr/>
        <a:lstStyle/>
        <a:p>
          <a:endParaRPr lang="en-US"/>
        </a:p>
      </dgm:t>
    </dgm:pt>
    <dgm:pt modelId="{10F36CF4-8E09-43FE-B882-0793B94D86B5}" type="pres">
      <dgm:prSet presAssocID="{3D060CA9-BA67-45A6-A7C0-5634EDD7472B}" presName="compNode" presStyleCnt="0"/>
      <dgm:spPr/>
      <dgm:t>
        <a:bodyPr/>
        <a:lstStyle/>
        <a:p>
          <a:endParaRPr lang="en-US"/>
        </a:p>
      </dgm:t>
    </dgm:pt>
    <dgm:pt modelId="{10FE65BC-3216-4141-80C2-E68C780D7931}" type="pres">
      <dgm:prSet presAssocID="{3D060CA9-BA67-45A6-A7C0-5634EDD7472B}" presName="aNode" presStyleLbl="bgShp" presStyleIdx="2" presStyleCnt="4"/>
      <dgm:spPr/>
      <dgm:t>
        <a:bodyPr/>
        <a:lstStyle/>
        <a:p>
          <a:endParaRPr lang="en-US"/>
        </a:p>
      </dgm:t>
    </dgm:pt>
    <dgm:pt modelId="{22D112FC-6744-420F-BABF-B970193570DF}" type="pres">
      <dgm:prSet presAssocID="{3D060CA9-BA67-45A6-A7C0-5634EDD7472B}" presName="textNode" presStyleLbl="bgShp" presStyleIdx="2" presStyleCnt="4"/>
      <dgm:spPr/>
      <dgm:t>
        <a:bodyPr/>
        <a:lstStyle/>
        <a:p>
          <a:endParaRPr lang="en-US"/>
        </a:p>
      </dgm:t>
    </dgm:pt>
    <dgm:pt modelId="{1AE4D094-C660-4A60-ABB0-F60007A11CB6}" type="pres">
      <dgm:prSet presAssocID="{3D060CA9-BA67-45A6-A7C0-5634EDD7472B}" presName="compChildNode" presStyleCnt="0"/>
      <dgm:spPr/>
      <dgm:t>
        <a:bodyPr/>
        <a:lstStyle/>
        <a:p>
          <a:endParaRPr lang="en-US"/>
        </a:p>
      </dgm:t>
    </dgm:pt>
    <dgm:pt modelId="{BF872BA7-2FE3-4764-A01D-00EFBDA76904}" type="pres">
      <dgm:prSet presAssocID="{3D060CA9-BA67-45A6-A7C0-5634EDD7472B}" presName="theInnerList" presStyleCnt="0"/>
      <dgm:spPr/>
      <dgm:t>
        <a:bodyPr/>
        <a:lstStyle/>
        <a:p>
          <a:endParaRPr lang="en-US"/>
        </a:p>
      </dgm:t>
    </dgm:pt>
    <dgm:pt modelId="{CDACB0C7-7E3B-49A8-B8DD-7399963B1B60}" type="pres">
      <dgm:prSet presAssocID="{282A6A76-3886-4C21-8AC9-47EE6AE98283}" presName="childNode" presStyleLbl="node1" presStyleIdx="2" presStyleCnt="3">
        <dgm:presLayoutVars>
          <dgm:bulletEnabled val="1"/>
        </dgm:presLayoutVars>
      </dgm:prSet>
      <dgm:spPr/>
      <dgm:t>
        <a:bodyPr/>
        <a:lstStyle/>
        <a:p>
          <a:endParaRPr lang="en-US"/>
        </a:p>
      </dgm:t>
    </dgm:pt>
    <dgm:pt modelId="{195F92A0-75AF-4770-BD5B-C221A52DD81C}" type="pres">
      <dgm:prSet presAssocID="{3D060CA9-BA67-45A6-A7C0-5634EDD7472B}" presName="aSpace" presStyleCnt="0"/>
      <dgm:spPr/>
      <dgm:t>
        <a:bodyPr/>
        <a:lstStyle/>
        <a:p>
          <a:endParaRPr lang="en-US"/>
        </a:p>
      </dgm:t>
    </dgm:pt>
    <dgm:pt modelId="{8646B8CD-6770-4705-BAB1-0C7382450321}" type="pres">
      <dgm:prSet presAssocID="{4F929CDE-4511-4238-958C-1C70522B21C5}" presName="compNode" presStyleCnt="0"/>
      <dgm:spPr/>
      <dgm:t>
        <a:bodyPr/>
        <a:lstStyle/>
        <a:p>
          <a:endParaRPr lang="en-US"/>
        </a:p>
      </dgm:t>
    </dgm:pt>
    <dgm:pt modelId="{FC5B48ED-5366-420E-B706-574336091097}" type="pres">
      <dgm:prSet presAssocID="{4F929CDE-4511-4238-958C-1C70522B21C5}" presName="aNode" presStyleLbl="bgShp" presStyleIdx="3" presStyleCnt="4" custLinFactNeighborX="102" custLinFactNeighborY="-1684"/>
      <dgm:spPr/>
      <dgm:t>
        <a:bodyPr/>
        <a:lstStyle/>
        <a:p>
          <a:endParaRPr lang="en-US"/>
        </a:p>
      </dgm:t>
    </dgm:pt>
    <dgm:pt modelId="{DC42E563-41FE-4D3E-BEF6-2B05B0E8881F}" type="pres">
      <dgm:prSet presAssocID="{4F929CDE-4511-4238-958C-1C70522B21C5}" presName="textNode" presStyleLbl="bgShp" presStyleIdx="3" presStyleCnt="4"/>
      <dgm:spPr/>
      <dgm:t>
        <a:bodyPr/>
        <a:lstStyle/>
        <a:p>
          <a:endParaRPr lang="en-US"/>
        </a:p>
      </dgm:t>
    </dgm:pt>
    <dgm:pt modelId="{749A2A4F-FE78-4816-AD66-FDFB25FC001D}" type="pres">
      <dgm:prSet presAssocID="{4F929CDE-4511-4238-958C-1C70522B21C5}" presName="compChildNode" presStyleCnt="0"/>
      <dgm:spPr/>
      <dgm:t>
        <a:bodyPr/>
        <a:lstStyle/>
        <a:p>
          <a:endParaRPr lang="en-US"/>
        </a:p>
      </dgm:t>
    </dgm:pt>
    <dgm:pt modelId="{BBE63471-216B-47D9-A037-4898F7EEFE99}" type="pres">
      <dgm:prSet presAssocID="{4F929CDE-4511-4238-958C-1C70522B21C5}" presName="theInnerList" presStyleCnt="0"/>
      <dgm:spPr/>
      <dgm:t>
        <a:bodyPr/>
        <a:lstStyle/>
        <a:p>
          <a:endParaRPr lang="en-US"/>
        </a:p>
      </dgm:t>
    </dgm:pt>
  </dgm:ptLst>
  <dgm:cxnLst>
    <dgm:cxn modelId="{3CBB80A0-4186-4877-84B2-386CA38E6AFA}" srcId="{9BD03C9C-94D9-48A4-94CD-3DEB862FF04A}" destId="{25A99360-0DF9-4C09-9D67-2E3D09D670EA}" srcOrd="0" destOrd="0" parTransId="{F53B4E7D-01C5-4531-8D61-CAF27597A80E}" sibTransId="{AF87D0CD-883C-46EE-866F-2BA32F304119}"/>
    <dgm:cxn modelId="{8A28B1BB-448F-A740-B444-DB6268159E7D}" type="presOf" srcId="{DF1B83EF-B468-47DD-A5DD-8FCB82055CEB}" destId="{C0D4AF8C-E356-451F-BD65-DEC57186B2DC}" srcOrd="0" destOrd="0" presId="urn:microsoft.com/office/officeart/2005/8/layout/lProcess2"/>
    <dgm:cxn modelId="{8F3E6E32-C0CF-2746-A377-15ED6AF45ABF}" type="presOf" srcId="{25A99360-0DF9-4C09-9D67-2E3D09D670EA}" destId="{97A75868-E0C6-4D49-B9EB-86B828D5FA00}" srcOrd="1" destOrd="0" presId="urn:microsoft.com/office/officeart/2005/8/layout/lProcess2"/>
    <dgm:cxn modelId="{1797B6AA-530C-3B4B-BBB2-17BBED6B46A1}" type="presOf" srcId="{0E9DE988-F49C-4115-9932-D60EF684FD44}" destId="{84FABBA6-6EEF-4AFC-B26F-B390852C911D}" srcOrd="0" destOrd="0" presId="urn:microsoft.com/office/officeart/2005/8/layout/lProcess2"/>
    <dgm:cxn modelId="{47AAE2B4-5589-264B-8016-0390DC034101}" type="presOf" srcId="{A5E34086-9E83-4E76-BF0C-1E3710A4A4D4}" destId="{3DA34068-DE56-436B-AF8F-2308BB18A765}" srcOrd="0" destOrd="0" presId="urn:microsoft.com/office/officeart/2005/8/layout/lProcess2"/>
    <dgm:cxn modelId="{0B463D9F-5645-4CB9-8AF1-4E6FD1BADF6E}" srcId="{0E9DE988-F49C-4115-9932-D60EF684FD44}" destId="{DF1B83EF-B468-47DD-A5DD-8FCB82055CEB}" srcOrd="0" destOrd="0" parTransId="{533F5214-7533-4250-9172-B9E63DEA3E6A}" sibTransId="{753CEC9B-EA44-4AEF-AB52-33D262FD1553}"/>
    <dgm:cxn modelId="{1DC832EB-0A72-4582-8671-D6B2E6795DFA}" srcId="{3D060CA9-BA67-45A6-A7C0-5634EDD7472B}" destId="{282A6A76-3886-4C21-8AC9-47EE6AE98283}" srcOrd="0" destOrd="0" parTransId="{BE1E91D2-BAAD-4276-BE4D-8718ABC66C3A}" sibTransId="{2204ED7A-1758-4A8D-9989-062CE7E8E66A}"/>
    <dgm:cxn modelId="{EB4E2111-6654-7645-860A-B4B1C18135FB}" type="presOf" srcId="{0E9DE988-F49C-4115-9932-D60EF684FD44}" destId="{7BFF80AA-E69E-4569-9341-9C63BC507E7B}" srcOrd="1" destOrd="0" presId="urn:microsoft.com/office/officeart/2005/8/layout/lProcess2"/>
    <dgm:cxn modelId="{01706379-AFCB-E84F-A98E-0FF3A77620E2}" type="presOf" srcId="{4F929CDE-4511-4238-958C-1C70522B21C5}" destId="{DC42E563-41FE-4D3E-BEF6-2B05B0E8881F}" srcOrd="1" destOrd="0" presId="urn:microsoft.com/office/officeart/2005/8/layout/lProcess2"/>
    <dgm:cxn modelId="{CB386722-106F-48A6-8607-2F129388793D}" srcId="{9BD03C9C-94D9-48A4-94CD-3DEB862FF04A}" destId="{4F929CDE-4511-4238-958C-1C70522B21C5}" srcOrd="3" destOrd="0" parTransId="{7A8B9FC6-512B-40D7-A16B-B4315FB452E6}" sibTransId="{504D2CFE-AABB-4001-938C-6997A7414C1D}"/>
    <dgm:cxn modelId="{E250018A-CA52-324F-8401-BA47D442B872}" type="presOf" srcId="{3D060CA9-BA67-45A6-A7C0-5634EDD7472B}" destId="{22D112FC-6744-420F-BABF-B970193570DF}" srcOrd="1" destOrd="0" presId="urn:microsoft.com/office/officeart/2005/8/layout/lProcess2"/>
    <dgm:cxn modelId="{E20AAEF9-1101-4136-9B21-8B9A31C5A064}" srcId="{9BD03C9C-94D9-48A4-94CD-3DEB862FF04A}" destId="{3D060CA9-BA67-45A6-A7C0-5634EDD7472B}" srcOrd="2" destOrd="0" parTransId="{BC73569A-0D16-4D6F-A05F-AA4F3272E7D6}" sibTransId="{0FB3D506-DF73-4392-B46D-637BBB1F206B}"/>
    <dgm:cxn modelId="{A472EB3E-835F-7343-9502-09B9D5FE4F8C}" type="presOf" srcId="{3D060CA9-BA67-45A6-A7C0-5634EDD7472B}" destId="{10FE65BC-3216-4141-80C2-E68C780D7931}" srcOrd="0" destOrd="0" presId="urn:microsoft.com/office/officeart/2005/8/layout/lProcess2"/>
    <dgm:cxn modelId="{58C87625-D8FA-FA42-82B8-F535971996AB}" type="presOf" srcId="{4F929CDE-4511-4238-958C-1C70522B21C5}" destId="{FC5B48ED-5366-420E-B706-574336091097}" srcOrd="0" destOrd="0" presId="urn:microsoft.com/office/officeart/2005/8/layout/lProcess2"/>
    <dgm:cxn modelId="{8A35E226-5107-45AD-8CE1-693365C0977F}" srcId="{9BD03C9C-94D9-48A4-94CD-3DEB862FF04A}" destId="{0E9DE988-F49C-4115-9932-D60EF684FD44}" srcOrd="1" destOrd="0" parTransId="{E4C34683-E514-4AD9-AFD4-083ED9285D5F}" sibTransId="{78D2C674-3861-4CB0-9880-996F6940BC4E}"/>
    <dgm:cxn modelId="{40033577-E312-D941-8B55-53E72BAF04AD}" type="presOf" srcId="{282A6A76-3886-4C21-8AC9-47EE6AE98283}" destId="{CDACB0C7-7E3B-49A8-B8DD-7399963B1B60}" srcOrd="0" destOrd="0" presId="urn:microsoft.com/office/officeart/2005/8/layout/lProcess2"/>
    <dgm:cxn modelId="{5581F989-DBC8-4E08-B83C-53EF27BB993C}" srcId="{25A99360-0DF9-4C09-9D67-2E3D09D670EA}" destId="{A5E34086-9E83-4E76-BF0C-1E3710A4A4D4}" srcOrd="0" destOrd="0" parTransId="{C2079C24-AAD9-43DC-936D-F679FCEAC5E5}" sibTransId="{8436674E-08AA-4601-BBC0-C31F28D70D06}"/>
    <dgm:cxn modelId="{BF4A1DFF-1B4B-C64B-98D2-371268E9A239}" type="presOf" srcId="{25A99360-0DF9-4C09-9D67-2E3D09D670EA}" destId="{A9582DE3-F2B7-4DB0-8D57-287C85A6F88C}" srcOrd="0" destOrd="0" presId="urn:microsoft.com/office/officeart/2005/8/layout/lProcess2"/>
    <dgm:cxn modelId="{D76503A0-E616-4C4B-9FD1-056DA55599E9}" type="presOf" srcId="{9BD03C9C-94D9-48A4-94CD-3DEB862FF04A}" destId="{C72D1A3C-71C4-4D74-BB2E-C36422A9C2FA}" srcOrd="0" destOrd="0" presId="urn:microsoft.com/office/officeart/2005/8/layout/lProcess2"/>
    <dgm:cxn modelId="{2878B402-5BEA-BB48-A443-ED80C2BDBF11}" type="presParOf" srcId="{C72D1A3C-71C4-4D74-BB2E-C36422A9C2FA}" destId="{BAA66553-0D23-47B6-8E9C-F2CEF687E084}" srcOrd="0" destOrd="0" presId="urn:microsoft.com/office/officeart/2005/8/layout/lProcess2"/>
    <dgm:cxn modelId="{8C3D97F0-D8AC-E341-A57C-32F1F82B78D7}" type="presParOf" srcId="{BAA66553-0D23-47B6-8E9C-F2CEF687E084}" destId="{A9582DE3-F2B7-4DB0-8D57-287C85A6F88C}" srcOrd="0" destOrd="0" presId="urn:microsoft.com/office/officeart/2005/8/layout/lProcess2"/>
    <dgm:cxn modelId="{0B687A21-DB98-2E4D-B9BF-09FBC4398C9A}" type="presParOf" srcId="{BAA66553-0D23-47B6-8E9C-F2CEF687E084}" destId="{97A75868-E0C6-4D49-B9EB-86B828D5FA00}" srcOrd="1" destOrd="0" presId="urn:microsoft.com/office/officeart/2005/8/layout/lProcess2"/>
    <dgm:cxn modelId="{731E666F-456B-A74E-AB70-C5EE08BDA958}" type="presParOf" srcId="{BAA66553-0D23-47B6-8E9C-F2CEF687E084}" destId="{DFA3727B-64A0-4034-8B90-7AF9274C86E4}" srcOrd="2" destOrd="0" presId="urn:microsoft.com/office/officeart/2005/8/layout/lProcess2"/>
    <dgm:cxn modelId="{F54D8419-40CF-324B-A23D-76523CF027AD}" type="presParOf" srcId="{DFA3727B-64A0-4034-8B90-7AF9274C86E4}" destId="{71FC00E2-DD4D-487D-A7C2-FC2DF76FF501}" srcOrd="0" destOrd="0" presId="urn:microsoft.com/office/officeart/2005/8/layout/lProcess2"/>
    <dgm:cxn modelId="{F89E3FBC-7220-5849-B827-1ED700F410F2}" type="presParOf" srcId="{71FC00E2-DD4D-487D-A7C2-FC2DF76FF501}" destId="{3DA34068-DE56-436B-AF8F-2308BB18A765}" srcOrd="0" destOrd="0" presId="urn:microsoft.com/office/officeart/2005/8/layout/lProcess2"/>
    <dgm:cxn modelId="{6A8EDC01-B60B-2848-9378-8CC6D8189FDC}" type="presParOf" srcId="{C72D1A3C-71C4-4D74-BB2E-C36422A9C2FA}" destId="{93E4FF2D-BBE9-4046-9E3D-49520F83D459}" srcOrd="1" destOrd="0" presId="urn:microsoft.com/office/officeart/2005/8/layout/lProcess2"/>
    <dgm:cxn modelId="{F8B0300D-E174-9940-9CDE-075E25FB60C9}" type="presParOf" srcId="{C72D1A3C-71C4-4D74-BB2E-C36422A9C2FA}" destId="{5B392DD2-824C-46A5-A424-68A0E0DCF4F7}" srcOrd="2" destOrd="0" presId="urn:microsoft.com/office/officeart/2005/8/layout/lProcess2"/>
    <dgm:cxn modelId="{750758A0-E063-C240-B1C2-68378B063964}" type="presParOf" srcId="{5B392DD2-824C-46A5-A424-68A0E0DCF4F7}" destId="{84FABBA6-6EEF-4AFC-B26F-B390852C911D}" srcOrd="0" destOrd="0" presId="urn:microsoft.com/office/officeart/2005/8/layout/lProcess2"/>
    <dgm:cxn modelId="{7C8B14B4-F627-2C43-BAE4-FB2397D5101C}" type="presParOf" srcId="{5B392DD2-824C-46A5-A424-68A0E0DCF4F7}" destId="{7BFF80AA-E69E-4569-9341-9C63BC507E7B}" srcOrd="1" destOrd="0" presId="urn:microsoft.com/office/officeart/2005/8/layout/lProcess2"/>
    <dgm:cxn modelId="{E683EF0E-9634-2D49-BA3B-D83DB82A52C0}" type="presParOf" srcId="{5B392DD2-824C-46A5-A424-68A0E0DCF4F7}" destId="{CA665001-AC71-4819-8109-26A143A11593}" srcOrd="2" destOrd="0" presId="urn:microsoft.com/office/officeart/2005/8/layout/lProcess2"/>
    <dgm:cxn modelId="{37437F3D-6C2E-B644-8C05-ADB107ED61B1}" type="presParOf" srcId="{CA665001-AC71-4819-8109-26A143A11593}" destId="{5EF9485D-830B-4E49-AC05-FE6F1D4C45F8}" srcOrd="0" destOrd="0" presId="urn:microsoft.com/office/officeart/2005/8/layout/lProcess2"/>
    <dgm:cxn modelId="{04D85F91-508E-0340-8E3F-916152B11DAA}" type="presParOf" srcId="{5EF9485D-830B-4E49-AC05-FE6F1D4C45F8}" destId="{C0D4AF8C-E356-451F-BD65-DEC57186B2DC}" srcOrd="0" destOrd="0" presId="urn:microsoft.com/office/officeart/2005/8/layout/lProcess2"/>
    <dgm:cxn modelId="{BD8A1F9A-7007-AD48-951B-0DCCD9B9151F}" type="presParOf" srcId="{C72D1A3C-71C4-4D74-BB2E-C36422A9C2FA}" destId="{47C83F0C-B727-4E88-9A25-2B9BC0318ADD}" srcOrd="3" destOrd="0" presId="urn:microsoft.com/office/officeart/2005/8/layout/lProcess2"/>
    <dgm:cxn modelId="{CBF07E80-91C0-6744-86E2-D5506F5E6F63}" type="presParOf" srcId="{C72D1A3C-71C4-4D74-BB2E-C36422A9C2FA}" destId="{10F36CF4-8E09-43FE-B882-0793B94D86B5}" srcOrd="4" destOrd="0" presId="urn:microsoft.com/office/officeart/2005/8/layout/lProcess2"/>
    <dgm:cxn modelId="{769960C0-0768-7441-A52B-A5052D306F00}" type="presParOf" srcId="{10F36CF4-8E09-43FE-B882-0793B94D86B5}" destId="{10FE65BC-3216-4141-80C2-E68C780D7931}" srcOrd="0" destOrd="0" presId="urn:microsoft.com/office/officeart/2005/8/layout/lProcess2"/>
    <dgm:cxn modelId="{9C330CA6-D3B8-E746-9FF4-5B44F9322B5C}" type="presParOf" srcId="{10F36CF4-8E09-43FE-B882-0793B94D86B5}" destId="{22D112FC-6744-420F-BABF-B970193570DF}" srcOrd="1" destOrd="0" presId="urn:microsoft.com/office/officeart/2005/8/layout/lProcess2"/>
    <dgm:cxn modelId="{E11D703D-15F5-094D-BCA7-FEFA06315C0D}" type="presParOf" srcId="{10F36CF4-8E09-43FE-B882-0793B94D86B5}" destId="{1AE4D094-C660-4A60-ABB0-F60007A11CB6}" srcOrd="2" destOrd="0" presId="urn:microsoft.com/office/officeart/2005/8/layout/lProcess2"/>
    <dgm:cxn modelId="{BE55817F-499E-F243-83AA-355D8EE8BE8E}" type="presParOf" srcId="{1AE4D094-C660-4A60-ABB0-F60007A11CB6}" destId="{BF872BA7-2FE3-4764-A01D-00EFBDA76904}" srcOrd="0" destOrd="0" presId="urn:microsoft.com/office/officeart/2005/8/layout/lProcess2"/>
    <dgm:cxn modelId="{FC21A6E8-8A9E-6D47-950D-06FDC9C2FC87}" type="presParOf" srcId="{BF872BA7-2FE3-4764-A01D-00EFBDA76904}" destId="{CDACB0C7-7E3B-49A8-B8DD-7399963B1B60}" srcOrd="0" destOrd="0" presId="urn:microsoft.com/office/officeart/2005/8/layout/lProcess2"/>
    <dgm:cxn modelId="{C4D9B314-9BF7-F249-80F3-3B3E8D33C84F}" type="presParOf" srcId="{C72D1A3C-71C4-4D74-BB2E-C36422A9C2FA}" destId="{195F92A0-75AF-4770-BD5B-C221A52DD81C}" srcOrd="5" destOrd="0" presId="urn:microsoft.com/office/officeart/2005/8/layout/lProcess2"/>
    <dgm:cxn modelId="{B7FAB584-A464-0E42-B0FD-255821137FEA}" type="presParOf" srcId="{C72D1A3C-71C4-4D74-BB2E-C36422A9C2FA}" destId="{8646B8CD-6770-4705-BAB1-0C7382450321}" srcOrd="6" destOrd="0" presId="urn:microsoft.com/office/officeart/2005/8/layout/lProcess2"/>
    <dgm:cxn modelId="{EC73B364-FCE3-934F-82C4-EE956FAA1B52}" type="presParOf" srcId="{8646B8CD-6770-4705-BAB1-0C7382450321}" destId="{FC5B48ED-5366-420E-B706-574336091097}" srcOrd="0" destOrd="0" presId="urn:microsoft.com/office/officeart/2005/8/layout/lProcess2"/>
    <dgm:cxn modelId="{643C3011-8E9E-B142-88EE-09720D377C4C}" type="presParOf" srcId="{8646B8CD-6770-4705-BAB1-0C7382450321}" destId="{DC42E563-41FE-4D3E-BEF6-2B05B0E8881F}" srcOrd="1" destOrd="0" presId="urn:microsoft.com/office/officeart/2005/8/layout/lProcess2"/>
    <dgm:cxn modelId="{828EE1B2-BAE1-CD4A-8AD6-3D4C91521D00}" type="presParOf" srcId="{8646B8CD-6770-4705-BAB1-0C7382450321}" destId="{749A2A4F-FE78-4816-AD66-FDFB25FC001D}" srcOrd="2" destOrd="0" presId="urn:microsoft.com/office/officeart/2005/8/layout/lProcess2"/>
    <dgm:cxn modelId="{073C667F-50A5-AD49-BB2E-F2D37DC5F433}" type="presParOf" srcId="{749A2A4F-FE78-4816-AD66-FDFB25FC001D}" destId="{BBE63471-216B-47D9-A037-4898F7EEFE9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2F195B-74D9-41DF-BEF1-4C640A67305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BDC4A7-BF4D-4762-8EAA-72D1E0784EE7}">
      <dgm:prSet phldrT="[Text]"/>
      <dgm:spPr/>
      <dgm:t>
        <a:bodyPr/>
        <a:lstStyle/>
        <a:p>
          <a:r>
            <a:rPr lang="en-US" dirty="0" smtClean="0"/>
            <a:t>Steering Committee</a:t>
          </a:r>
          <a:endParaRPr lang="en-US" dirty="0"/>
        </a:p>
      </dgm:t>
    </dgm:pt>
    <dgm:pt modelId="{8463CD3D-808A-4890-9ECB-7435BF984280}" type="parTrans" cxnId="{A25401F6-98A1-48B6-80A1-F60A7720D96E}">
      <dgm:prSet/>
      <dgm:spPr/>
      <dgm:t>
        <a:bodyPr/>
        <a:lstStyle/>
        <a:p>
          <a:endParaRPr lang="en-US"/>
        </a:p>
      </dgm:t>
    </dgm:pt>
    <dgm:pt modelId="{3E0CD8F3-66BF-43F5-A430-855CE59F8A64}" type="sibTrans" cxnId="{A25401F6-98A1-48B6-80A1-F60A7720D96E}">
      <dgm:prSet/>
      <dgm:spPr/>
      <dgm:t>
        <a:bodyPr/>
        <a:lstStyle/>
        <a:p>
          <a:endParaRPr lang="en-US"/>
        </a:p>
      </dgm:t>
    </dgm:pt>
    <dgm:pt modelId="{C4923CFC-067B-4C31-9048-8E1AA3C552C4}">
      <dgm:prSet phldrT="[Text]"/>
      <dgm:spPr/>
      <dgm:t>
        <a:bodyPr/>
        <a:lstStyle/>
        <a:p>
          <a:r>
            <a:rPr lang="en-US" dirty="0" smtClean="0"/>
            <a:t>Patient Family</a:t>
          </a:r>
          <a:endParaRPr lang="en-US" dirty="0"/>
        </a:p>
      </dgm:t>
    </dgm:pt>
    <dgm:pt modelId="{E1E6B264-EF61-4089-B2DE-367A250980BC}" type="parTrans" cxnId="{5C7EF838-CF7E-496B-81F8-06EA75258FFA}">
      <dgm:prSet/>
      <dgm:spPr/>
      <dgm:t>
        <a:bodyPr/>
        <a:lstStyle/>
        <a:p>
          <a:endParaRPr lang="en-US"/>
        </a:p>
      </dgm:t>
    </dgm:pt>
    <dgm:pt modelId="{0E9559C4-A3D9-41D7-A80A-003B0C41DC92}" type="sibTrans" cxnId="{5C7EF838-CF7E-496B-81F8-06EA75258FFA}">
      <dgm:prSet/>
      <dgm:spPr/>
      <dgm:t>
        <a:bodyPr/>
        <a:lstStyle/>
        <a:p>
          <a:endParaRPr lang="en-US"/>
        </a:p>
      </dgm:t>
    </dgm:pt>
    <dgm:pt modelId="{235D11BB-09F2-4679-AABB-0AAA9A184718}">
      <dgm:prSet phldrT="[Text]"/>
      <dgm:spPr/>
      <dgm:t>
        <a:bodyPr/>
        <a:lstStyle/>
        <a:p>
          <a:r>
            <a:rPr lang="en-US" dirty="0" smtClean="0"/>
            <a:t>Project Workgroup </a:t>
          </a:r>
          <a:endParaRPr lang="en-US" dirty="0"/>
        </a:p>
      </dgm:t>
    </dgm:pt>
    <dgm:pt modelId="{3DB0BEB3-E465-4BFE-B0E8-21783B3FC43F}" type="parTrans" cxnId="{B35534AA-5D32-40F6-AFA5-A1BCFE590993}">
      <dgm:prSet/>
      <dgm:spPr/>
      <dgm:t>
        <a:bodyPr/>
        <a:lstStyle/>
        <a:p>
          <a:endParaRPr lang="en-US"/>
        </a:p>
      </dgm:t>
    </dgm:pt>
    <dgm:pt modelId="{4D92B1C3-96B6-43D2-8599-B6D394F2AEB6}" type="sibTrans" cxnId="{B35534AA-5D32-40F6-AFA5-A1BCFE590993}">
      <dgm:prSet/>
      <dgm:spPr/>
      <dgm:t>
        <a:bodyPr/>
        <a:lstStyle/>
        <a:p>
          <a:endParaRPr lang="en-US"/>
        </a:p>
      </dgm:t>
    </dgm:pt>
    <dgm:pt modelId="{7EE6A3E3-116D-4770-9780-580D9BAA8BF6}">
      <dgm:prSet phldrT="[Text]"/>
      <dgm:spPr/>
      <dgm:t>
        <a:bodyPr/>
        <a:lstStyle/>
        <a:p>
          <a:r>
            <a:rPr lang="en-US" dirty="0" smtClean="0"/>
            <a:t>Virtual Advisors</a:t>
          </a:r>
          <a:endParaRPr lang="en-US" dirty="0"/>
        </a:p>
      </dgm:t>
    </dgm:pt>
    <dgm:pt modelId="{46502FF4-2CAE-4529-9C3D-2B09D39D7B24}" type="parTrans" cxnId="{1AE55A2E-F759-4776-9D9D-079E8846AF57}">
      <dgm:prSet/>
      <dgm:spPr/>
      <dgm:t>
        <a:bodyPr/>
        <a:lstStyle/>
        <a:p>
          <a:endParaRPr lang="en-US"/>
        </a:p>
      </dgm:t>
    </dgm:pt>
    <dgm:pt modelId="{7B0D739A-D727-46EB-B00F-BA0BBCD707BA}" type="sibTrans" cxnId="{1AE55A2E-F759-4776-9D9D-079E8846AF57}">
      <dgm:prSet/>
      <dgm:spPr/>
      <dgm:t>
        <a:bodyPr/>
        <a:lstStyle/>
        <a:p>
          <a:endParaRPr lang="en-US"/>
        </a:p>
      </dgm:t>
    </dgm:pt>
    <dgm:pt modelId="{FDE44C40-86DF-472B-91EF-0AD3EA118191}">
      <dgm:prSet phldrT="[Text]"/>
      <dgm:spPr/>
      <dgm:t>
        <a:bodyPr/>
        <a:lstStyle/>
        <a:p>
          <a:r>
            <a:rPr lang="en-US" dirty="0" smtClean="0"/>
            <a:t>Staff &amp; Clinicians</a:t>
          </a:r>
          <a:endParaRPr lang="en-US" dirty="0"/>
        </a:p>
      </dgm:t>
    </dgm:pt>
    <dgm:pt modelId="{C4465122-3C54-4E31-B5CB-79269DD49309}" type="parTrans" cxnId="{357E445E-7734-4702-8925-59733695C161}">
      <dgm:prSet/>
      <dgm:spPr/>
      <dgm:t>
        <a:bodyPr/>
        <a:lstStyle/>
        <a:p>
          <a:endParaRPr lang="en-US"/>
        </a:p>
      </dgm:t>
    </dgm:pt>
    <dgm:pt modelId="{7DE2CCF5-699F-4B28-99B5-57487E66F3A9}" type="sibTrans" cxnId="{357E445E-7734-4702-8925-59733695C161}">
      <dgm:prSet/>
      <dgm:spPr/>
      <dgm:t>
        <a:bodyPr/>
        <a:lstStyle/>
        <a:p>
          <a:endParaRPr lang="en-US"/>
        </a:p>
      </dgm:t>
    </dgm:pt>
    <dgm:pt modelId="{6EC51BA4-5D68-42EE-8206-D2EED7E4F959}">
      <dgm:prSet phldrT="[Text]"/>
      <dgm:spPr/>
      <dgm:t>
        <a:bodyPr/>
        <a:lstStyle/>
        <a:p>
          <a:r>
            <a:rPr lang="en-US" dirty="0" smtClean="0"/>
            <a:t>Focus Groups</a:t>
          </a:r>
          <a:endParaRPr lang="en-US" dirty="0"/>
        </a:p>
      </dgm:t>
    </dgm:pt>
    <dgm:pt modelId="{5634BD9A-44F0-44ED-B850-C8F2546034E6}" type="parTrans" cxnId="{F6F18AF3-C271-406F-A903-2026901C1093}">
      <dgm:prSet/>
      <dgm:spPr/>
      <dgm:t>
        <a:bodyPr/>
        <a:lstStyle/>
        <a:p>
          <a:endParaRPr lang="en-US"/>
        </a:p>
      </dgm:t>
    </dgm:pt>
    <dgm:pt modelId="{3C0EF61C-BEAA-4B08-B010-526A87D94ECC}" type="sibTrans" cxnId="{F6F18AF3-C271-406F-A903-2026901C1093}">
      <dgm:prSet/>
      <dgm:spPr/>
      <dgm:t>
        <a:bodyPr/>
        <a:lstStyle/>
        <a:p>
          <a:endParaRPr lang="en-US"/>
        </a:p>
      </dgm:t>
    </dgm:pt>
    <dgm:pt modelId="{06056D47-5151-4451-9370-E7BF5336D310}" type="pres">
      <dgm:prSet presAssocID="{7B2F195B-74D9-41DF-BEF1-4C640A673057}" presName="hierChild1" presStyleCnt="0">
        <dgm:presLayoutVars>
          <dgm:chPref val="1"/>
          <dgm:dir/>
          <dgm:animOne val="branch"/>
          <dgm:animLvl val="lvl"/>
          <dgm:resizeHandles/>
        </dgm:presLayoutVars>
      </dgm:prSet>
      <dgm:spPr/>
      <dgm:t>
        <a:bodyPr/>
        <a:lstStyle/>
        <a:p>
          <a:endParaRPr lang="en-US"/>
        </a:p>
      </dgm:t>
    </dgm:pt>
    <dgm:pt modelId="{51791EDE-4DF0-4F44-A598-28FAB72E661E}" type="pres">
      <dgm:prSet presAssocID="{8CBDC4A7-BF4D-4762-8EAA-72D1E0784EE7}" presName="hierRoot1" presStyleCnt="0"/>
      <dgm:spPr/>
    </dgm:pt>
    <dgm:pt modelId="{6B678630-6DAA-401D-A972-6982E7F72C3B}" type="pres">
      <dgm:prSet presAssocID="{8CBDC4A7-BF4D-4762-8EAA-72D1E0784EE7}" presName="composite" presStyleCnt="0"/>
      <dgm:spPr/>
    </dgm:pt>
    <dgm:pt modelId="{348DA086-0BE2-484E-A626-0B17013FE063}" type="pres">
      <dgm:prSet presAssocID="{8CBDC4A7-BF4D-4762-8EAA-72D1E0784EE7}" presName="background" presStyleLbl="node0" presStyleIdx="0" presStyleCnt="1"/>
      <dgm:spPr>
        <a:solidFill>
          <a:srgbClr val="7030A0"/>
        </a:solidFill>
      </dgm:spPr>
      <dgm:t>
        <a:bodyPr/>
        <a:lstStyle/>
        <a:p>
          <a:endParaRPr lang="en-US"/>
        </a:p>
      </dgm:t>
    </dgm:pt>
    <dgm:pt modelId="{9393ADD5-DE40-4D32-A43A-148E3BA536CC}" type="pres">
      <dgm:prSet presAssocID="{8CBDC4A7-BF4D-4762-8EAA-72D1E0784EE7}" presName="text" presStyleLbl="fgAcc0" presStyleIdx="0" presStyleCnt="1">
        <dgm:presLayoutVars>
          <dgm:chPref val="3"/>
        </dgm:presLayoutVars>
      </dgm:prSet>
      <dgm:spPr/>
      <dgm:t>
        <a:bodyPr/>
        <a:lstStyle/>
        <a:p>
          <a:endParaRPr lang="en-US"/>
        </a:p>
      </dgm:t>
    </dgm:pt>
    <dgm:pt modelId="{B08F6C93-24AF-4E55-AA54-F3E2127DA95B}" type="pres">
      <dgm:prSet presAssocID="{8CBDC4A7-BF4D-4762-8EAA-72D1E0784EE7}" presName="hierChild2" presStyleCnt="0"/>
      <dgm:spPr/>
    </dgm:pt>
    <dgm:pt modelId="{139E1005-7992-4D76-8C3E-43CE3AEAF357}" type="pres">
      <dgm:prSet presAssocID="{E1E6B264-EF61-4089-B2DE-367A250980BC}" presName="Name10" presStyleLbl="parChTrans1D2" presStyleIdx="0" presStyleCnt="2"/>
      <dgm:spPr/>
      <dgm:t>
        <a:bodyPr/>
        <a:lstStyle/>
        <a:p>
          <a:endParaRPr lang="en-US"/>
        </a:p>
      </dgm:t>
    </dgm:pt>
    <dgm:pt modelId="{7FFA1B42-B5E4-4D3B-9E50-C7EA9CD2A29A}" type="pres">
      <dgm:prSet presAssocID="{C4923CFC-067B-4C31-9048-8E1AA3C552C4}" presName="hierRoot2" presStyleCnt="0"/>
      <dgm:spPr/>
    </dgm:pt>
    <dgm:pt modelId="{C0E7D382-2713-4E88-AB1E-81A077275CEA}" type="pres">
      <dgm:prSet presAssocID="{C4923CFC-067B-4C31-9048-8E1AA3C552C4}" presName="composite2" presStyleCnt="0"/>
      <dgm:spPr/>
    </dgm:pt>
    <dgm:pt modelId="{A68C6638-C175-46C7-BBCE-2F359ED5DAE2}" type="pres">
      <dgm:prSet presAssocID="{C4923CFC-067B-4C31-9048-8E1AA3C552C4}" presName="background2" presStyleLbl="node2" presStyleIdx="0" presStyleCnt="2"/>
      <dgm:spPr>
        <a:solidFill>
          <a:srgbClr val="767402"/>
        </a:solidFill>
        <a:ln>
          <a:noFill/>
        </a:ln>
      </dgm:spPr>
      <dgm:t>
        <a:bodyPr/>
        <a:lstStyle/>
        <a:p>
          <a:endParaRPr lang="en-US"/>
        </a:p>
      </dgm:t>
    </dgm:pt>
    <dgm:pt modelId="{721E6898-940A-4945-BE6B-4205691248A8}" type="pres">
      <dgm:prSet presAssocID="{C4923CFC-067B-4C31-9048-8E1AA3C552C4}" presName="text2" presStyleLbl="fgAcc2" presStyleIdx="0" presStyleCnt="2">
        <dgm:presLayoutVars>
          <dgm:chPref val="3"/>
        </dgm:presLayoutVars>
      </dgm:prSet>
      <dgm:spPr/>
      <dgm:t>
        <a:bodyPr/>
        <a:lstStyle/>
        <a:p>
          <a:endParaRPr lang="en-US"/>
        </a:p>
      </dgm:t>
    </dgm:pt>
    <dgm:pt modelId="{F708E613-DC67-4E38-9FD9-CB84F384325B}" type="pres">
      <dgm:prSet presAssocID="{C4923CFC-067B-4C31-9048-8E1AA3C552C4}" presName="hierChild3" presStyleCnt="0"/>
      <dgm:spPr/>
    </dgm:pt>
    <dgm:pt modelId="{F7DDE48A-C461-429A-B947-B5ACC6F22939}" type="pres">
      <dgm:prSet presAssocID="{3DB0BEB3-E465-4BFE-B0E8-21783B3FC43F}" presName="Name17" presStyleLbl="parChTrans1D3" presStyleIdx="0" presStyleCnt="3"/>
      <dgm:spPr/>
      <dgm:t>
        <a:bodyPr/>
        <a:lstStyle/>
        <a:p>
          <a:endParaRPr lang="en-US"/>
        </a:p>
      </dgm:t>
    </dgm:pt>
    <dgm:pt modelId="{1EEEB83D-F733-4BFF-9FCF-11E672EAFF64}" type="pres">
      <dgm:prSet presAssocID="{235D11BB-09F2-4679-AABB-0AAA9A184718}" presName="hierRoot3" presStyleCnt="0"/>
      <dgm:spPr/>
    </dgm:pt>
    <dgm:pt modelId="{4C281E31-D3DF-40DE-8956-018A5141DDA2}" type="pres">
      <dgm:prSet presAssocID="{235D11BB-09F2-4679-AABB-0AAA9A184718}" presName="composite3" presStyleCnt="0"/>
      <dgm:spPr/>
    </dgm:pt>
    <dgm:pt modelId="{48C1E6A6-F46D-47DD-9F8B-FC5C79968414}" type="pres">
      <dgm:prSet presAssocID="{235D11BB-09F2-4679-AABB-0AAA9A184718}" presName="background3" presStyleLbl="node3" presStyleIdx="0" presStyleCnt="3"/>
      <dgm:spPr/>
      <dgm:t>
        <a:bodyPr/>
        <a:lstStyle/>
        <a:p>
          <a:endParaRPr lang="en-US"/>
        </a:p>
      </dgm:t>
    </dgm:pt>
    <dgm:pt modelId="{05A1243D-4610-4E25-AB5D-3FE817776B9A}" type="pres">
      <dgm:prSet presAssocID="{235D11BB-09F2-4679-AABB-0AAA9A184718}" presName="text3" presStyleLbl="fgAcc3" presStyleIdx="0" presStyleCnt="3" custScaleY="100368">
        <dgm:presLayoutVars>
          <dgm:chPref val="3"/>
        </dgm:presLayoutVars>
      </dgm:prSet>
      <dgm:spPr/>
      <dgm:t>
        <a:bodyPr/>
        <a:lstStyle/>
        <a:p>
          <a:endParaRPr lang="en-US"/>
        </a:p>
      </dgm:t>
    </dgm:pt>
    <dgm:pt modelId="{B948D692-D6F1-4744-B85A-40F3A4B7470A}" type="pres">
      <dgm:prSet presAssocID="{235D11BB-09F2-4679-AABB-0AAA9A184718}" presName="hierChild4" presStyleCnt="0"/>
      <dgm:spPr/>
    </dgm:pt>
    <dgm:pt modelId="{EE231FC2-F19A-49AC-BFB4-8F30EB5CC5FC}" type="pres">
      <dgm:prSet presAssocID="{46502FF4-2CAE-4529-9C3D-2B09D39D7B24}" presName="Name17" presStyleLbl="parChTrans1D3" presStyleIdx="1" presStyleCnt="3"/>
      <dgm:spPr/>
      <dgm:t>
        <a:bodyPr/>
        <a:lstStyle/>
        <a:p>
          <a:endParaRPr lang="en-US"/>
        </a:p>
      </dgm:t>
    </dgm:pt>
    <dgm:pt modelId="{CBDA5848-9734-4918-B595-95E3D4535148}" type="pres">
      <dgm:prSet presAssocID="{7EE6A3E3-116D-4770-9780-580D9BAA8BF6}" presName="hierRoot3" presStyleCnt="0"/>
      <dgm:spPr/>
    </dgm:pt>
    <dgm:pt modelId="{CB78DC7F-6DB2-4B4A-97A5-A22870CE5067}" type="pres">
      <dgm:prSet presAssocID="{7EE6A3E3-116D-4770-9780-580D9BAA8BF6}" presName="composite3" presStyleCnt="0"/>
      <dgm:spPr/>
    </dgm:pt>
    <dgm:pt modelId="{F4E0CAAA-167A-43F0-9BC3-1A8A7246D1B2}" type="pres">
      <dgm:prSet presAssocID="{7EE6A3E3-116D-4770-9780-580D9BAA8BF6}" presName="background3" presStyleLbl="node3" presStyleIdx="1" presStyleCnt="3"/>
      <dgm:spPr/>
    </dgm:pt>
    <dgm:pt modelId="{74796502-8E63-427B-82E9-0B5024D0133E}" type="pres">
      <dgm:prSet presAssocID="{7EE6A3E3-116D-4770-9780-580D9BAA8BF6}" presName="text3" presStyleLbl="fgAcc3" presStyleIdx="1" presStyleCnt="3">
        <dgm:presLayoutVars>
          <dgm:chPref val="3"/>
        </dgm:presLayoutVars>
      </dgm:prSet>
      <dgm:spPr/>
      <dgm:t>
        <a:bodyPr/>
        <a:lstStyle/>
        <a:p>
          <a:endParaRPr lang="en-US"/>
        </a:p>
      </dgm:t>
    </dgm:pt>
    <dgm:pt modelId="{6A624A99-E4D8-4E3E-94E8-718D34176204}" type="pres">
      <dgm:prSet presAssocID="{7EE6A3E3-116D-4770-9780-580D9BAA8BF6}" presName="hierChild4" presStyleCnt="0"/>
      <dgm:spPr/>
    </dgm:pt>
    <dgm:pt modelId="{3ADDB00F-0635-489F-A07B-82BEDC569C23}" type="pres">
      <dgm:prSet presAssocID="{C4465122-3C54-4E31-B5CB-79269DD49309}" presName="Name10" presStyleLbl="parChTrans1D2" presStyleIdx="1" presStyleCnt="2"/>
      <dgm:spPr/>
      <dgm:t>
        <a:bodyPr/>
        <a:lstStyle/>
        <a:p>
          <a:endParaRPr lang="en-US"/>
        </a:p>
      </dgm:t>
    </dgm:pt>
    <dgm:pt modelId="{9DE69DDB-2DCC-4EED-9211-8AE538D238DC}" type="pres">
      <dgm:prSet presAssocID="{FDE44C40-86DF-472B-91EF-0AD3EA118191}" presName="hierRoot2" presStyleCnt="0"/>
      <dgm:spPr/>
    </dgm:pt>
    <dgm:pt modelId="{3D4B0CD4-9436-4998-B75E-6C8B6B48792A}" type="pres">
      <dgm:prSet presAssocID="{FDE44C40-86DF-472B-91EF-0AD3EA118191}" presName="composite2" presStyleCnt="0"/>
      <dgm:spPr/>
    </dgm:pt>
    <dgm:pt modelId="{ED3005CA-E6E1-4FD3-AD0D-EE71E5F29191}" type="pres">
      <dgm:prSet presAssocID="{FDE44C40-86DF-472B-91EF-0AD3EA118191}" presName="background2" presStyleLbl="node2" presStyleIdx="1" presStyleCnt="2"/>
      <dgm:spPr>
        <a:solidFill>
          <a:srgbClr val="767402"/>
        </a:solidFill>
      </dgm:spPr>
      <dgm:t>
        <a:bodyPr/>
        <a:lstStyle/>
        <a:p>
          <a:endParaRPr lang="en-US"/>
        </a:p>
      </dgm:t>
    </dgm:pt>
    <dgm:pt modelId="{FBF9F9D0-F14B-4E83-A773-F885B76B6091}" type="pres">
      <dgm:prSet presAssocID="{FDE44C40-86DF-472B-91EF-0AD3EA118191}" presName="text2" presStyleLbl="fgAcc2" presStyleIdx="1" presStyleCnt="2">
        <dgm:presLayoutVars>
          <dgm:chPref val="3"/>
        </dgm:presLayoutVars>
      </dgm:prSet>
      <dgm:spPr/>
      <dgm:t>
        <a:bodyPr/>
        <a:lstStyle/>
        <a:p>
          <a:endParaRPr lang="en-US"/>
        </a:p>
      </dgm:t>
    </dgm:pt>
    <dgm:pt modelId="{A1E78323-60EA-4F48-B277-D678F783021A}" type="pres">
      <dgm:prSet presAssocID="{FDE44C40-86DF-472B-91EF-0AD3EA118191}" presName="hierChild3" presStyleCnt="0"/>
      <dgm:spPr/>
    </dgm:pt>
    <dgm:pt modelId="{0049F78A-DE20-4D32-96CB-4D2A250B2B0B}" type="pres">
      <dgm:prSet presAssocID="{5634BD9A-44F0-44ED-B850-C8F2546034E6}" presName="Name17" presStyleLbl="parChTrans1D3" presStyleIdx="2" presStyleCnt="3"/>
      <dgm:spPr/>
      <dgm:t>
        <a:bodyPr/>
        <a:lstStyle/>
        <a:p>
          <a:endParaRPr lang="en-US"/>
        </a:p>
      </dgm:t>
    </dgm:pt>
    <dgm:pt modelId="{A94F6680-67C9-438F-B6E4-D8D55ECC8A7A}" type="pres">
      <dgm:prSet presAssocID="{6EC51BA4-5D68-42EE-8206-D2EED7E4F959}" presName="hierRoot3" presStyleCnt="0"/>
      <dgm:spPr/>
    </dgm:pt>
    <dgm:pt modelId="{6862CBA2-E609-446E-96E0-2CFFBB23838B}" type="pres">
      <dgm:prSet presAssocID="{6EC51BA4-5D68-42EE-8206-D2EED7E4F959}" presName="composite3" presStyleCnt="0"/>
      <dgm:spPr/>
    </dgm:pt>
    <dgm:pt modelId="{3E1D35D9-DC32-4583-ADFB-F7C1E139BC9E}" type="pres">
      <dgm:prSet presAssocID="{6EC51BA4-5D68-42EE-8206-D2EED7E4F959}" presName="background3" presStyleLbl="node3" presStyleIdx="2" presStyleCnt="3"/>
      <dgm:spPr/>
    </dgm:pt>
    <dgm:pt modelId="{C2D5964C-D8DC-4D24-ADE0-FA05692F2462}" type="pres">
      <dgm:prSet presAssocID="{6EC51BA4-5D68-42EE-8206-D2EED7E4F959}" presName="text3" presStyleLbl="fgAcc3" presStyleIdx="2" presStyleCnt="3">
        <dgm:presLayoutVars>
          <dgm:chPref val="3"/>
        </dgm:presLayoutVars>
      </dgm:prSet>
      <dgm:spPr/>
      <dgm:t>
        <a:bodyPr/>
        <a:lstStyle/>
        <a:p>
          <a:endParaRPr lang="en-US"/>
        </a:p>
      </dgm:t>
    </dgm:pt>
    <dgm:pt modelId="{2C6F22EB-5500-48B1-B16B-5CDC4016F7BE}" type="pres">
      <dgm:prSet presAssocID="{6EC51BA4-5D68-42EE-8206-D2EED7E4F959}" presName="hierChild4" presStyleCnt="0"/>
      <dgm:spPr/>
    </dgm:pt>
  </dgm:ptLst>
  <dgm:cxnLst>
    <dgm:cxn modelId="{BBD6E997-C4CD-6440-98AC-CF8C06C40842}" type="presOf" srcId="{FDE44C40-86DF-472B-91EF-0AD3EA118191}" destId="{FBF9F9D0-F14B-4E83-A773-F885B76B6091}" srcOrd="0" destOrd="0" presId="urn:microsoft.com/office/officeart/2005/8/layout/hierarchy1"/>
    <dgm:cxn modelId="{16133555-8C48-4D4D-A73C-1AABE8895416}" type="presOf" srcId="{235D11BB-09F2-4679-AABB-0AAA9A184718}" destId="{05A1243D-4610-4E25-AB5D-3FE817776B9A}" srcOrd="0" destOrd="0" presId="urn:microsoft.com/office/officeart/2005/8/layout/hierarchy1"/>
    <dgm:cxn modelId="{EF4FBC74-5480-1E4B-9F4D-3A5C55CF4528}" type="presOf" srcId="{46502FF4-2CAE-4529-9C3D-2B09D39D7B24}" destId="{EE231FC2-F19A-49AC-BFB4-8F30EB5CC5FC}" srcOrd="0" destOrd="0" presId="urn:microsoft.com/office/officeart/2005/8/layout/hierarchy1"/>
    <dgm:cxn modelId="{1AE55A2E-F759-4776-9D9D-079E8846AF57}" srcId="{C4923CFC-067B-4C31-9048-8E1AA3C552C4}" destId="{7EE6A3E3-116D-4770-9780-580D9BAA8BF6}" srcOrd="1" destOrd="0" parTransId="{46502FF4-2CAE-4529-9C3D-2B09D39D7B24}" sibTransId="{7B0D739A-D727-46EB-B00F-BA0BBCD707BA}"/>
    <dgm:cxn modelId="{B7C03637-DC13-7D4B-8768-F60AFC91BBFF}" type="presOf" srcId="{7EE6A3E3-116D-4770-9780-580D9BAA8BF6}" destId="{74796502-8E63-427B-82E9-0B5024D0133E}" srcOrd="0" destOrd="0" presId="urn:microsoft.com/office/officeart/2005/8/layout/hierarchy1"/>
    <dgm:cxn modelId="{357E445E-7734-4702-8925-59733695C161}" srcId="{8CBDC4A7-BF4D-4762-8EAA-72D1E0784EE7}" destId="{FDE44C40-86DF-472B-91EF-0AD3EA118191}" srcOrd="1" destOrd="0" parTransId="{C4465122-3C54-4E31-B5CB-79269DD49309}" sibTransId="{7DE2CCF5-699F-4B28-99B5-57487E66F3A9}"/>
    <dgm:cxn modelId="{BC9F0D8C-5C3C-FE4A-98D2-FEA5953EE322}" type="presOf" srcId="{7B2F195B-74D9-41DF-BEF1-4C640A673057}" destId="{06056D47-5151-4451-9370-E7BF5336D310}" srcOrd="0" destOrd="0" presId="urn:microsoft.com/office/officeart/2005/8/layout/hierarchy1"/>
    <dgm:cxn modelId="{F6F18AF3-C271-406F-A903-2026901C1093}" srcId="{FDE44C40-86DF-472B-91EF-0AD3EA118191}" destId="{6EC51BA4-5D68-42EE-8206-D2EED7E4F959}" srcOrd="0" destOrd="0" parTransId="{5634BD9A-44F0-44ED-B850-C8F2546034E6}" sibTransId="{3C0EF61C-BEAA-4B08-B010-526A87D94ECC}"/>
    <dgm:cxn modelId="{43DEA47B-0CF0-0F46-8509-C627E28F52ED}" type="presOf" srcId="{8CBDC4A7-BF4D-4762-8EAA-72D1E0784EE7}" destId="{9393ADD5-DE40-4D32-A43A-148E3BA536CC}" srcOrd="0" destOrd="0" presId="urn:microsoft.com/office/officeart/2005/8/layout/hierarchy1"/>
    <dgm:cxn modelId="{B4F12FF7-D2E1-8D4F-9B38-D0794B20002F}" type="presOf" srcId="{3DB0BEB3-E465-4BFE-B0E8-21783B3FC43F}" destId="{F7DDE48A-C461-429A-B947-B5ACC6F22939}" srcOrd="0" destOrd="0" presId="urn:microsoft.com/office/officeart/2005/8/layout/hierarchy1"/>
    <dgm:cxn modelId="{AAF8E869-69F2-2243-B832-6FD0405A3C77}" type="presOf" srcId="{C4465122-3C54-4E31-B5CB-79269DD49309}" destId="{3ADDB00F-0635-489F-A07B-82BEDC569C23}" srcOrd="0" destOrd="0" presId="urn:microsoft.com/office/officeart/2005/8/layout/hierarchy1"/>
    <dgm:cxn modelId="{EDF0BB1A-87BD-E543-9151-6CAAAB05F6B7}" type="presOf" srcId="{E1E6B264-EF61-4089-B2DE-367A250980BC}" destId="{139E1005-7992-4D76-8C3E-43CE3AEAF357}" srcOrd="0" destOrd="0" presId="urn:microsoft.com/office/officeart/2005/8/layout/hierarchy1"/>
    <dgm:cxn modelId="{5C7EF838-CF7E-496B-81F8-06EA75258FFA}" srcId="{8CBDC4A7-BF4D-4762-8EAA-72D1E0784EE7}" destId="{C4923CFC-067B-4C31-9048-8E1AA3C552C4}" srcOrd="0" destOrd="0" parTransId="{E1E6B264-EF61-4089-B2DE-367A250980BC}" sibTransId="{0E9559C4-A3D9-41D7-A80A-003B0C41DC92}"/>
    <dgm:cxn modelId="{570C054A-500B-794C-97A5-A4399064B138}" type="presOf" srcId="{6EC51BA4-5D68-42EE-8206-D2EED7E4F959}" destId="{C2D5964C-D8DC-4D24-ADE0-FA05692F2462}" srcOrd="0" destOrd="0" presId="urn:microsoft.com/office/officeart/2005/8/layout/hierarchy1"/>
    <dgm:cxn modelId="{B35534AA-5D32-40F6-AFA5-A1BCFE590993}" srcId="{C4923CFC-067B-4C31-9048-8E1AA3C552C4}" destId="{235D11BB-09F2-4679-AABB-0AAA9A184718}" srcOrd="0" destOrd="0" parTransId="{3DB0BEB3-E465-4BFE-B0E8-21783B3FC43F}" sibTransId="{4D92B1C3-96B6-43D2-8599-B6D394F2AEB6}"/>
    <dgm:cxn modelId="{E3B15062-C193-9146-B704-32F6FAD7C304}" type="presOf" srcId="{C4923CFC-067B-4C31-9048-8E1AA3C552C4}" destId="{721E6898-940A-4945-BE6B-4205691248A8}" srcOrd="0" destOrd="0" presId="urn:microsoft.com/office/officeart/2005/8/layout/hierarchy1"/>
    <dgm:cxn modelId="{5FD248C1-EE27-2742-A24B-6136E03CCE15}" type="presOf" srcId="{5634BD9A-44F0-44ED-B850-C8F2546034E6}" destId="{0049F78A-DE20-4D32-96CB-4D2A250B2B0B}" srcOrd="0" destOrd="0" presId="urn:microsoft.com/office/officeart/2005/8/layout/hierarchy1"/>
    <dgm:cxn modelId="{A25401F6-98A1-48B6-80A1-F60A7720D96E}" srcId="{7B2F195B-74D9-41DF-BEF1-4C640A673057}" destId="{8CBDC4A7-BF4D-4762-8EAA-72D1E0784EE7}" srcOrd="0" destOrd="0" parTransId="{8463CD3D-808A-4890-9ECB-7435BF984280}" sibTransId="{3E0CD8F3-66BF-43F5-A430-855CE59F8A64}"/>
    <dgm:cxn modelId="{3A86D24A-F499-5A4B-B908-C059DB02EB29}" type="presParOf" srcId="{06056D47-5151-4451-9370-E7BF5336D310}" destId="{51791EDE-4DF0-4F44-A598-28FAB72E661E}" srcOrd="0" destOrd="0" presId="urn:microsoft.com/office/officeart/2005/8/layout/hierarchy1"/>
    <dgm:cxn modelId="{A679D140-5762-9D4D-A4C5-45C80633074E}" type="presParOf" srcId="{51791EDE-4DF0-4F44-A598-28FAB72E661E}" destId="{6B678630-6DAA-401D-A972-6982E7F72C3B}" srcOrd="0" destOrd="0" presId="urn:microsoft.com/office/officeart/2005/8/layout/hierarchy1"/>
    <dgm:cxn modelId="{977AE5A6-57D5-7047-B6E2-D54BF679F6BE}" type="presParOf" srcId="{6B678630-6DAA-401D-A972-6982E7F72C3B}" destId="{348DA086-0BE2-484E-A626-0B17013FE063}" srcOrd="0" destOrd="0" presId="urn:microsoft.com/office/officeart/2005/8/layout/hierarchy1"/>
    <dgm:cxn modelId="{839D9C39-6F7A-9345-B529-5BA2EC44E770}" type="presParOf" srcId="{6B678630-6DAA-401D-A972-6982E7F72C3B}" destId="{9393ADD5-DE40-4D32-A43A-148E3BA536CC}" srcOrd="1" destOrd="0" presId="urn:microsoft.com/office/officeart/2005/8/layout/hierarchy1"/>
    <dgm:cxn modelId="{798647CD-8600-0A4D-9DB4-997A1E9BE153}" type="presParOf" srcId="{51791EDE-4DF0-4F44-A598-28FAB72E661E}" destId="{B08F6C93-24AF-4E55-AA54-F3E2127DA95B}" srcOrd="1" destOrd="0" presId="urn:microsoft.com/office/officeart/2005/8/layout/hierarchy1"/>
    <dgm:cxn modelId="{F4710DD6-42C3-D046-B299-3F6D429064B0}" type="presParOf" srcId="{B08F6C93-24AF-4E55-AA54-F3E2127DA95B}" destId="{139E1005-7992-4D76-8C3E-43CE3AEAF357}" srcOrd="0" destOrd="0" presId="urn:microsoft.com/office/officeart/2005/8/layout/hierarchy1"/>
    <dgm:cxn modelId="{D84C0CC4-9002-C34E-9234-67FF8107FBBF}" type="presParOf" srcId="{B08F6C93-24AF-4E55-AA54-F3E2127DA95B}" destId="{7FFA1B42-B5E4-4D3B-9E50-C7EA9CD2A29A}" srcOrd="1" destOrd="0" presId="urn:microsoft.com/office/officeart/2005/8/layout/hierarchy1"/>
    <dgm:cxn modelId="{1E4816A5-186D-3140-BE1C-16E535185D92}" type="presParOf" srcId="{7FFA1B42-B5E4-4D3B-9E50-C7EA9CD2A29A}" destId="{C0E7D382-2713-4E88-AB1E-81A077275CEA}" srcOrd="0" destOrd="0" presId="urn:microsoft.com/office/officeart/2005/8/layout/hierarchy1"/>
    <dgm:cxn modelId="{DE6A6EF6-487C-0D43-BE6D-9C2E97AFD454}" type="presParOf" srcId="{C0E7D382-2713-4E88-AB1E-81A077275CEA}" destId="{A68C6638-C175-46C7-BBCE-2F359ED5DAE2}" srcOrd="0" destOrd="0" presId="urn:microsoft.com/office/officeart/2005/8/layout/hierarchy1"/>
    <dgm:cxn modelId="{7ABB0388-095B-6C41-8308-B5FE0CF384DB}" type="presParOf" srcId="{C0E7D382-2713-4E88-AB1E-81A077275CEA}" destId="{721E6898-940A-4945-BE6B-4205691248A8}" srcOrd="1" destOrd="0" presId="urn:microsoft.com/office/officeart/2005/8/layout/hierarchy1"/>
    <dgm:cxn modelId="{F46BC2E8-83F8-3147-88A0-6203A61D1518}" type="presParOf" srcId="{7FFA1B42-B5E4-4D3B-9E50-C7EA9CD2A29A}" destId="{F708E613-DC67-4E38-9FD9-CB84F384325B}" srcOrd="1" destOrd="0" presId="urn:microsoft.com/office/officeart/2005/8/layout/hierarchy1"/>
    <dgm:cxn modelId="{600F7A08-B658-FA44-91AB-315D5A6DE0D0}" type="presParOf" srcId="{F708E613-DC67-4E38-9FD9-CB84F384325B}" destId="{F7DDE48A-C461-429A-B947-B5ACC6F22939}" srcOrd="0" destOrd="0" presId="urn:microsoft.com/office/officeart/2005/8/layout/hierarchy1"/>
    <dgm:cxn modelId="{27A06A62-CFAB-B649-B434-BB83C3D877B9}" type="presParOf" srcId="{F708E613-DC67-4E38-9FD9-CB84F384325B}" destId="{1EEEB83D-F733-4BFF-9FCF-11E672EAFF64}" srcOrd="1" destOrd="0" presId="urn:microsoft.com/office/officeart/2005/8/layout/hierarchy1"/>
    <dgm:cxn modelId="{8E20EB87-7C97-994C-9BAF-58BFEA9FAFB0}" type="presParOf" srcId="{1EEEB83D-F733-4BFF-9FCF-11E672EAFF64}" destId="{4C281E31-D3DF-40DE-8956-018A5141DDA2}" srcOrd="0" destOrd="0" presId="urn:microsoft.com/office/officeart/2005/8/layout/hierarchy1"/>
    <dgm:cxn modelId="{68E094B0-6BE9-084C-881D-9077448A6F0D}" type="presParOf" srcId="{4C281E31-D3DF-40DE-8956-018A5141DDA2}" destId="{48C1E6A6-F46D-47DD-9F8B-FC5C79968414}" srcOrd="0" destOrd="0" presId="urn:microsoft.com/office/officeart/2005/8/layout/hierarchy1"/>
    <dgm:cxn modelId="{C3445615-4E7B-304C-9D23-DFE05CBED329}" type="presParOf" srcId="{4C281E31-D3DF-40DE-8956-018A5141DDA2}" destId="{05A1243D-4610-4E25-AB5D-3FE817776B9A}" srcOrd="1" destOrd="0" presId="urn:microsoft.com/office/officeart/2005/8/layout/hierarchy1"/>
    <dgm:cxn modelId="{6E021472-C7E9-324D-8A9E-1003C952851E}" type="presParOf" srcId="{1EEEB83D-F733-4BFF-9FCF-11E672EAFF64}" destId="{B948D692-D6F1-4744-B85A-40F3A4B7470A}" srcOrd="1" destOrd="0" presId="urn:microsoft.com/office/officeart/2005/8/layout/hierarchy1"/>
    <dgm:cxn modelId="{D0BF0AAD-8CC6-084F-87CD-07B9E64AAA18}" type="presParOf" srcId="{F708E613-DC67-4E38-9FD9-CB84F384325B}" destId="{EE231FC2-F19A-49AC-BFB4-8F30EB5CC5FC}" srcOrd="2" destOrd="0" presId="urn:microsoft.com/office/officeart/2005/8/layout/hierarchy1"/>
    <dgm:cxn modelId="{ABEB673E-B7D4-2243-8023-17A5EF3EE7A2}" type="presParOf" srcId="{F708E613-DC67-4E38-9FD9-CB84F384325B}" destId="{CBDA5848-9734-4918-B595-95E3D4535148}" srcOrd="3" destOrd="0" presId="urn:microsoft.com/office/officeart/2005/8/layout/hierarchy1"/>
    <dgm:cxn modelId="{5CF1918C-4835-9D4C-94E4-7E13389F2A58}" type="presParOf" srcId="{CBDA5848-9734-4918-B595-95E3D4535148}" destId="{CB78DC7F-6DB2-4B4A-97A5-A22870CE5067}" srcOrd="0" destOrd="0" presId="urn:microsoft.com/office/officeart/2005/8/layout/hierarchy1"/>
    <dgm:cxn modelId="{883D09FB-8F1D-A149-A0F8-C3B32811CF23}" type="presParOf" srcId="{CB78DC7F-6DB2-4B4A-97A5-A22870CE5067}" destId="{F4E0CAAA-167A-43F0-9BC3-1A8A7246D1B2}" srcOrd="0" destOrd="0" presId="urn:microsoft.com/office/officeart/2005/8/layout/hierarchy1"/>
    <dgm:cxn modelId="{7ADDA1A2-536A-8145-A761-593A0A148DA6}" type="presParOf" srcId="{CB78DC7F-6DB2-4B4A-97A5-A22870CE5067}" destId="{74796502-8E63-427B-82E9-0B5024D0133E}" srcOrd="1" destOrd="0" presId="urn:microsoft.com/office/officeart/2005/8/layout/hierarchy1"/>
    <dgm:cxn modelId="{B158AA61-B41D-9149-B5C3-CE4B1DF2201C}" type="presParOf" srcId="{CBDA5848-9734-4918-B595-95E3D4535148}" destId="{6A624A99-E4D8-4E3E-94E8-718D34176204}" srcOrd="1" destOrd="0" presId="urn:microsoft.com/office/officeart/2005/8/layout/hierarchy1"/>
    <dgm:cxn modelId="{635A127B-C603-0C42-97EC-633523C493C5}" type="presParOf" srcId="{B08F6C93-24AF-4E55-AA54-F3E2127DA95B}" destId="{3ADDB00F-0635-489F-A07B-82BEDC569C23}" srcOrd="2" destOrd="0" presId="urn:microsoft.com/office/officeart/2005/8/layout/hierarchy1"/>
    <dgm:cxn modelId="{0D7F6645-96E1-674C-9DCF-808882892067}" type="presParOf" srcId="{B08F6C93-24AF-4E55-AA54-F3E2127DA95B}" destId="{9DE69DDB-2DCC-4EED-9211-8AE538D238DC}" srcOrd="3" destOrd="0" presId="urn:microsoft.com/office/officeart/2005/8/layout/hierarchy1"/>
    <dgm:cxn modelId="{C662CE3C-C30A-2643-A042-AAB592E85F62}" type="presParOf" srcId="{9DE69DDB-2DCC-4EED-9211-8AE538D238DC}" destId="{3D4B0CD4-9436-4998-B75E-6C8B6B48792A}" srcOrd="0" destOrd="0" presId="urn:microsoft.com/office/officeart/2005/8/layout/hierarchy1"/>
    <dgm:cxn modelId="{E81F6DD4-9627-6840-97FA-23B649F46D0A}" type="presParOf" srcId="{3D4B0CD4-9436-4998-B75E-6C8B6B48792A}" destId="{ED3005CA-E6E1-4FD3-AD0D-EE71E5F29191}" srcOrd="0" destOrd="0" presId="urn:microsoft.com/office/officeart/2005/8/layout/hierarchy1"/>
    <dgm:cxn modelId="{2CBC4F23-7AE2-2D45-8518-E63BC0651B4C}" type="presParOf" srcId="{3D4B0CD4-9436-4998-B75E-6C8B6B48792A}" destId="{FBF9F9D0-F14B-4E83-A773-F885B76B6091}" srcOrd="1" destOrd="0" presId="urn:microsoft.com/office/officeart/2005/8/layout/hierarchy1"/>
    <dgm:cxn modelId="{CAC78EA3-90B0-A34A-A2FA-F93D05F6AB5C}" type="presParOf" srcId="{9DE69DDB-2DCC-4EED-9211-8AE538D238DC}" destId="{A1E78323-60EA-4F48-B277-D678F783021A}" srcOrd="1" destOrd="0" presId="urn:microsoft.com/office/officeart/2005/8/layout/hierarchy1"/>
    <dgm:cxn modelId="{B8D29F44-F4E3-254C-A193-F2093755D749}" type="presParOf" srcId="{A1E78323-60EA-4F48-B277-D678F783021A}" destId="{0049F78A-DE20-4D32-96CB-4D2A250B2B0B}" srcOrd="0" destOrd="0" presId="urn:microsoft.com/office/officeart/2005/8/layout/hierarchy1"/>
    <dgm:cxn modelId="{6AE6D49A-DBC5-AC41-8E3E-EE80B3D29E41}" type="presParOf" srcId="{A1E78323-60EA-4F48-B277-D678F783021A}" destId="{A94F6680-67C9-438F-B6E4-D8D55ECC8A7A}" srcOrd="1" destOrd="0" presId="urn:microsoft.com/office/officeart/2005/8/layout/hierarchy1"/>
    <dgm:cxn modelId="{C4955C2A-710A-2D41-9C6C-9C5BCD49E0AF}" type="presParOf" srcId="{A94F6680-67C9-438F-B6E4-D8D55ECC8A7A}" destId="{6862CBA2-E609-446E-96E0-2CFFBB23838B}" srcOrd="0" destOrd="0" presId="urn:microsoft.com/office/officeart/2005/8/layout/hierarchy1"/>
    <dgm:cxn modelId="{B157BC5D-954B-C641-A3DC-C50ACAD00A54}" type="presParOf" srcId="{6862CBA2-E609-446E-96E0-2CFFBB23838B}" destId="{3E1D35D9-DC32-4583-ADFB-F7C1E139BC9E}" srcOrd="0" destOrd="0" presId="urn:microsoft.com/office/officeart/2005/8/layout/hierarchy1"/>
    <dgm:cxn modelId="{5738E331-BAF7-0948-9E4D-80C97C35B652}" type="presParOf" srcId="{6862CBA2-E609-446E-96E0-2CFFBB23838B}" destId="{C2D5964C-D8DC-4D24-ADE0-FA05692F2462}" srcOrd="1" destOrd="0" presId="urn:microsoft.com/office/officeart/2005/8/layout/hierarchy1"/>
    <dgm:cxn modelId="{83A0DEAC-968D-354C-B0C9-BCF04ACFF3FB}" type="presParOf" srcId="{A94F6680-67C9-438F-B6E4-D8D55ECC8A7A}" destId="{2C6F22EB-5500-48B1-B16B-5CDC4016F7B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FF5380-935E-4296-AB9A-80CB2DF6886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6D2AE78-2585-4F77-8A78-B4666FCA1AE6}">
      <dgm:prSet phldrT="[Text]"/>
      <dgm:spPr/>
      <dgm:t>
        <a:bodyPr/>
        <a:lstStyle/>
        <a:p>
          <a:r>
            <a:rPr lang="en-US" dirty="0" smtClean="0"/>
            <a:t>Provide feedback about proposed research, discuss issues, resolve questions/concerns  </a:t>
          </a:r>
          <a:endParaRPr lang="en-US" dirty="0"/>
        </a:p>
      </dgm:t>
    </dgm:pt>
    <dgm:pt modelId="{D75FD759-58F7-411D-BDF8-A65E2DD9C8D4}" type="parTrans" cxnId="{AE59A43F-6DB4-4BE8-85C3-AC6F19689B64}">
      <dgm:prSet/>
      <dgm:spPr/>
      <dgm:t>
        <a:bodyPr/>
        <a:lstStyle/>
        <a:p>
          <a:endParaRPr lang="en-US"/>
        </a:p>
      </dgm:t>
    </dgm:pt>
    <dgm:pt modelId="{A2FF3D0D-EABD-42D7-957D-4D8A4D83D4FD}" type="sibTrans" cxnId="{AE59A43F-6DB4-4BE8-85C3-AC6F19689B64}">
      <dgm:prSet/>
      <dgm:spPr/>
      <dgm:t>
        <a:bodyPr/>
        <a:lstStyle/>
        <a:p>
          <a:endParaRPr lang="en-US"/>
        </a:p>
      </dgm:t>
    </dgm:pt>
    <dgm:pt modelId="{4EB54B07-DCAD-4433-ADE8-4F7830D079B3}">
      <dgm:prSet phldrT="[Text]"/>
      <dgm:spPr>
        <a:solidFill>
          <a:srgbClr val="619428"/>
        </a:solidFill>
      </dgm:spPr>
      <dgm:t>
        <a:bodyPr/>
        <a:lstStyle/>
        <a:p>
          <a:r>
            <a:rPr lang="en-US" dirty="0" smtClean="0"/>
            <a:t>Serve as language lens; review and provide feedback for materials and scripts </a:t>
          </a:r>
          <a:endParaRPr lang="en-US" dirty="0"/>
        </a:p>
      </dgm:t>
    </dgm:pt>
    <dgm:pt modelId="{F2CC2983-882B-4ABF-9F88-5E89525449E6}" type="parTrans" cxnId="{DC088477-1E95-403B-ADAC-6927202D09F8}">
      <dgm:prSet/>
      <dgm:spPr/>
      <dgm:t>
        <a:bodyPr/>
        <a:lstStyle/>
        <a:p>
          <a:endParaRPr lang="en-US"/>
        </a:p>
      </dgm:t>
    </dgm:pt>
    <dgm:pt modelId="{EE189267-B51D-4B77-BAD2-7A393BD90E1C}" type="sibTrans" cxnId="{DC088477-1E95-403B-ADAC-6927202D09F8}">
      <dgm:prSet/>
      <dgm:spPr/>
      <dgm:t>
        <a:bodyPr/>
        <a:lstStyle/>
        <a:p>
          <a:endParaRPr lang="en-US"/>
        </a:p>
      </dgm:t>
    </dgm:pt>
    <dgm:pt modelId="{A51991DA-B942-4126-9AD4-9DB9394AC246}">
      <dgm:prSet phldrT="[Text]"/>
      <dgm:spPr>
        <a:solidFill>
          <a:srgbClr val="619428"/>
        </a:solidFill>
      </dgm:spPr>
      <dgm:t>
        <a:bodyPr/>
        <a:lstStyle/>
        <a:p>
          <a:r>
            <a:rPr lang="en-US" dirty="0" smtClean="0"/>
            <a:t>Communicate information about the study to community/patient organizations (aid in participant recruitment)</a:t>
          </a:r>
          <a:endParaRPr lang="en-US" dirty="0"/>
        </a:p>
      </dgm:t>
    </dgm:pt>
    <dgm:pt modelId="{31569302-C3CD-4300-8147-07241A87603C}" type="parTrans" cxnId="{E49D00EC-49B2-4C1D-A35B-B6E4C9B57D75}">
      <dgm:prSet/>
      <dgm:spPr/>
      <dgm:t>
        <a:bodyPr/>
        <a:lstStyle/>
        <a:p>
          <a:endParaRPr lang="en-US"/>
        </a:p>
      </dgm:t>
    </dgm:pt>
    <dgm:pt modelId="{92237467-DD52-46D0-9E78-4A12395995B4}" type="sibTrans" cxnId="{E49D00EC-49B2-4C1D-A35B-B6E4C9B57D75}">
      <dgm:prSet/>
      <dgm:spPr/>
      <dgm:t>
        <a:bodyPr/>
        <a:lstStyle/>
        <a:p>
          <a:endParaRPr lang="en-US"/>
        </a:p>
      </dgm:t>
    </dgm:pt>
    <dgm:pt modelId="{C8443925-5E2B-4C11-9A9D-B0ECBBF3E788}">
      <dgm:prSet phldrT="[Text]"/>
      <dgm:spPr/>
      <dgm:t>
        <a:bodyPr/>
        <a:lstStyle/>
        <a:p>
          <a:r>
            <a:rPr lang="en-US" dirty="0" smtClean="0"/>
            <a:t>Share study findings with community/patient organizations and generate new ideas for future research</a:t>
          </a:r>
        </a:p>
      </dgm:t>
    </dgm:pt>
    <dgm:pt modelId="{F5F06DF7-7D7B-438F-9968-6A9CC49449D0}" type="parTrans" cxnId="{E52B2EE2-B34E-4421-8E44-FA86A1C49DCB}">
      <dgm:prSet/>
      <dgm:spPr/>
      <dgm:t>
        <a:bodyPr/>
        <a:lstStyle/>
        <a:p>
          <a:endParaRPr lang="en-US"/>
        </a:p>
      </dgm:t>
    </dgm:pt>
    <dgm:pt modelId="{2BFED118-6D70-4C8A-9C1B-069690B88208}" type="sibTrans" cxnId="{E52B2EE2-B34E-4421-8E44-FA86A1C49DCB}">
      <dgm:prSet/>
      <dgm:spPr/>
      <dgm:t>
        <a:bodyPr/>
        <a:lstStyle/>
        <a:p>
          <a:endParaRPr lang="en-US"/>
        </a:p>
      </dgm:t>
    </dgm:pt>
    <dgm:pt modelId="{B998585F-21B0-414F-9825-AAF8DA560069}" type="pres">
      <dgm:prSet presAssocID="{C9FF5380-935E-4296-AB9A-80CB2DF6886A}" presName="matrix" presStyleCnt="0">
        <dgm:presLayoutVars>
          <dgm:chMax val="1"/>
          <dgm:dir/>
          <dgm:resizeHandles val="exact"/>
        </dgm:presLayoutVars>
      </dgm:prSet>
      <dgm:spPr/>
      <dgm:t>
        <a:bodyPr/>
        <a:lstStyle/>
        <a:p>
          <a:endParaRPr lang="en-US"/>
        </a:p>
      </dgm:t>
    </dgm:pt>
    <dgm:pt modelId="{CB19F556-0369-4F54-AC12-ECD705E531CB}" type="pres">
      <dgm:prSet presAssocID="{C9FF5380-935E-4296-AB9A-80CB2DF6886A}" presName="diamond" presStyleLbl="bgShp" presStyleIdx="0" presStyleCnt="1" custLinFactNeighborY="1408"/>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endParaRPr lang="en-US"/>
        </a:p>
      </dgm:t>
    </dgm:pt>
    <dgm:pt modelId="{D70FC34F-C496-489D-A3F7-F07A850FA467}" type="pres">
      <dgm:prSet presAssocID="{C9FF5380-935E-4296-AB9A-80CB2DF6886A}" presName="quad1" presStyleLbl="node1" presStyleIdx="0" presStyleCnt="4">
        <dgm:presLayoutVars>
          <dgm:chMax val="0"/>
          <dgm:chPref val="0"/>
          <dgm:bulletEnabled val="1"/>
        </dgm:presLayoutVars>
      </dgm:prSet>
      <dgm:spPr/>
      <dgm:t>
        <a:bodyPr/>
        <a:lstStyle/>
        <a:p>
          <a:endParaRPr lang="en-US"/>
        </a:p>
      </dgm:t>
    </dgm:pt>
    <dgm:pt modelId="{C8C3F780-CC88-4492-AB0B-76A2FD58DC04}" type="pres">
      <dgm:prSet presAssocID="{C9FF5380-935E-4296-AB9A-80CB2DF6886A}" presName="quad2" presStyleLbl="node1" presStyleIdx="1" presStyleCnt="4" custLinFactNeighborX="-235" custLinFactNeighborY="-2691">
        <dgm:presLayoutVars>
          <dgm:chMax val="0"/>
          <dgm:chPref val="0"/>
          <dgm:bulletEnabled val="1"/>
        </dgm:presLayoutVars>
      </dgm:prSet>
      <dgm:spPr/>
      <dgm:t>
        <a:bodyPr/>
        <a:lstStyle/>
        <a:p>
          <a:endParaRPr lang="en-US"/>
        </a:p>
      </dgm:t>
    </dgm:pt>
    <dgm:pt modelId="{539E0114-600D-459A-89B5-CC18D89E96A0}" type="pres">
      <dgm:prSet presAssocID="{C9FF5380-935E-4296-AB9A-80CB2DF6886A}" presName="quad3" presStyleLbl="node1" presStyleIdx="2" presStyleCnt="4">
        <dgm:presLayoutVars>
          <dgm:chMax val="0"/>
          <dgm:chPref val="0"/>
          <dgm:bulletEnabled val="1"/>
        </dgm:presLayoutVars>
      </dgm:prSet>
      <dgm:spPr/>
      <dgm:t>
        <a:bodyPr/>
        <a:lstStyle/>
        <a:p>
          <a:endParaRPr lang="en-US"/>
        </a:p>
      </dgm:t>
    </dgm:pt>
    <dgm:pt modelId="{DA9E188B-F648-4BDC-97AB-5F2BDFF4133B}" type="pres">
      <dgm:prSet presAssocID="{C9FF5380-935E-4296-AB9A-80CB2DF6886A}" presName="quad4" presStyleLbl="node1" presStyleIdx="3" presStyleCnt="4" custLinFactNeighborX="-235" custLinFactNeighborY="-2040">
        <dgm:presLayoutVars>
          <dgm:chMax val="0"/>
          <dgm:chPref val="0"/>
          <dgm:bulletEnabled val="1"/>
        </dgm:presLayoutVars>
      </dgm:prSet>
      <dgm:spPr/>
      <dgm:t>
        <a:bodyPr/>
        <a:lstStyle/>
        <a:p>
          <a:endParaRPr lang="en-US"/>
        </a:p>
      </dgm:t>
    </dgm:pt>
  </dgm:ptLst>
  <dgm:cxnLst>
    <dgm:cxn modelId="{0D999F6B-F4F1-2949-8702-B728161235B0}" type="presOf" srcId="{4EB54B07-DCAD-4433-ADE8-4F7830D079B3}" destId="{C8C3F780-CC88-4492-AB0B-76A2FD58DC04}" srcOrd="0" destOrd="0" presId="urn:microsoft.com/office/officeart/2005/8/layout/matrix3"/>
    <dgm:cxn modelId="{4CE29414-38E4-954E-92C3-454BBC602CA1}" type="presOf" srcId="{C9FF5380-935E-4296-AB9A-80CB2DF6886A}" destId="{B998585F-21B0-414F-9825-AAF8DA560069}" srcOrd="0" destOrd="0" presId="urn:microsoft.com/office/officeart/2005/8/layout/matrix3"/>
    <dgm:cxn modelId="{AB48849B-6951-AE44-A509-07B626A4F8CC}" type="presOf" srcId="{C8443925-5E2B-4C11-9A9D-B0ECBBF3E788}" destId="{DA9E188B-F648-4BDC-97AB-5F2BDFF4133B}" srcOrd="0" destOrd="0" presId="urn:microsoft.com/office/officeart/2005/8/layout/matrix3"/>
    <dgm:cxn modelId="{AE59A43F-6DB4-4BE8-85C3-AC6F19689B64}" srcId="{C9FF5380-935E-4296-AB9A-80CB2DF6886A}" destId="{D6D2AE78-2585-4F77-8A78-B4666FCA1AE6}" srcOrd="0" destOrd="0" parTransId="{D75FD759-58F7-411D-BDF8-A65E2DD9C8D4}" sibTransId="{A2FF3D0D-EABD-42D7-957D-4D8A4D83D4FD}"/>
    <dgm:cxn modelId="{E49D00EC-49B2-4C1D-A35B-B6E4C9B57D75}" srcId="{C9FF5380-935E-4296-AB9A-80CB2DF6886A}" destId="{A51991DA-B942-4126-9AD4-9DB9394AC246}" srcOrd="2" destOrd="0" parTransId="{31569302-C3CD-4300-8147-07241A87603C}" sibTransId="{92237467-DD52-46D0-9E78-4A12395995B4}"/>
    <dgm:cxn modelId="{7561F6AB-345B-5044-8BC5-B094BD84EE38}" type="presOf" srcId="{D6D2AE78-2585-4F77-8A78-B4666FCA1AE6}" destId="{D70FC34F-C496-489D-A3F7-F07A850FA467}" srcOrd="0" destOrd="0" presId="urn:microsoft.com/office/officeart/2005/8/layout/matrix3"/>
    <dgm:cxn modelId="{020E0EC5-B15B-5840-A0F5-E8D824159E47}" type="presOf" srcId="{A51991DA-B942-4126-9AD4-9DB9394AC246}" destId="{539E0114-600D-459A-89B5-CC18D89E96A0}" srcOrd="0" destOrd="0" presId="urn:microsoft.com/office/officeart/2005/8/layout/matrix3"/>
    <dgm:cxn modelId="{E52B2EE2-B34E-4421-8E44-FA86A1C49DCB}" srcId="{C9FF5380-935E-4296-AB9A-80CB2DF6886A}" destId="{C8443925-5E2B-4C11-9A9D-B0ECBBF3E788}" srcOrd="3" destOrd="0" parTransId="{F5F06DF7-7D7B-438F-9968-6A9CC49449D0}" sibTransId="{2BFED118-6D70-4C8A-9C1B-069690B88208}"/>
    <dgm:cxn modelId="{DC088477-1E95-403B-ADAC-6927202D09F8}" srcId="{C9FF5380-935E-4296-AB9A-80CB2DF6886A}" destId="{4EB54B07-DCAD-4433-ADE8-4F7830D079B3}" srcOrd="1" destOrd="0" parTransId="{F2CC2983-882B-4ABF-9F88-5E89525449E6}" sibTransId="{EE189267-B51D-4B77-BAD2-7A393BD90E1C}"/>
    <dgm:cxn modelId="{390ABB3D-BDFE-6F48-879D-2591E10EFFB3}" type="presParOf" srcId="{B998585F-21B0-414F-9825-AAF8DA560069}" destId="{CB19F556-0369-4F54-AC12-ECD705E531CB}" srcOrd="0" destOrd="0" presId="urn:microsoft.com/office/officeart/2005/8/layout/matrix3"/>
    <dgm:cxn modelId="{2ED0A891-C14E-224E-A7EA-327B81109B96}" type="presParOf" srcId="{B998585F-21B0-414F-9825-AAF8DA560069}" destId="{D70FC34F-C496-489D-A3F7-F07A850FA467}" srcOrd="1" destOrd="0" presId="urn:microsoft.com/office/officeart/2005/8/layout/matrix3"/>
    <dgm:cxn modelId="{4D2E9FA2-6CF1-1E42-9D1C-33899824D719}" type="presParOf" srcId="{B998585F-21B0-414F-9825-AAF8DA560069}" destId="{C8C3F780-CC88-4492-AB0B-76A2FD58DC04}" srcOrd="2" destOrd="0" presId="urn:microsoft.com/office/officeart/2005/8/layout/matrix3"/>
    <dgm:cxn modelId="{00941B5B-BEA1-2142-8DD6-76E4CB2704DB}" type="presParOf" srcId="{B998585F-21B0-414F-9825-AAF8DA560069}" destId="{539E0114-600D-459A-89B5-CC18D89E96A0}" srcOrd="3" destOrd="0" presId="urn:microsoft.com/office/officeart/2005/8/layout/matrix3"/>
    <dgm:cxn modelId="{04B293E7-E4AC-AD4C-BD09-34F4FF4BC43E}" type="presParOf" srcId="{B998585F-21B0-414F-9825-AAF8DA560069}" destId="{DA9E188B-F648-4BDC-97AB-5F2BDFF4133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B91DB5-9BBB-F249-821D-F2A165B07B79}" type="doc">
      <dgm:prSet loTypeId="urn:microsoft.com/office/officeart/2009/3/layout/IncreasingArrowsProcess" loCatId="" qsTypeId="urn:microsoft.com/office/officeart/2005/8/quickstyle/simple4" qsCatId="simple" csTypeId="urn:microsoft.com/office/officeart/2005/8/colors/colorful4" csCatId="colorful" phldr="1"/>
      <dgm:spPr/>
      <dgm:t>
        <a:bodyPr/>
        <a:lstStyle/>
        <a:p>
          <a:endParaRPr lang="en-US"/>
        </a:p>
      </dgm:t>
    </dgm:pt>
    <dgm:pt modelId="{3AD225E6-DDC1-B347-8A77-5316C397A599}">
      <dgm:prSet phldrT="[Text]" custT="1"/>
      <dgm:spPr>
        <a:xfrm>
          <a:off x="0" y="263819"/>
          <a:ext cx="8229600" cy="1198543"/>
        </a:xfrm>
        <a:prstGeom prst="rightArrow">
          <a:avLst>
            <a:gd name="adj1" fmla="val 50000"/>
            <a:gd name="adj2" fmla="val 5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800">
              <a:solidFill>
                <a:sysClr val="window" lastClr="FFFFFF"/>
              </a:solidFill>
              <a:latin typeface="Calibri"/>
              <a:ea typeface="+mn-ea"/>
              <a:cs typeface="+mn-cs"/>
            </a:rPr>
            <a:t>General Advisor</a:t>
          </a:r>
        </a:p>
      </dgm:t>
    </dgm:pt>
    <dgm:pt modelId="{DCF9663A-848C-F84C-B155-C503208721B4}" type="parTrans" cxnId="{7EE7D33C-6D1C-084C-8E59-D44D4A21D458}">
      <dgm:prSet/>
      <dgm:spPr/>
      <dgm:t>
        <a:bodyPr/>
        <a:lstStyle/>
        <a:p>
          <a:endParaRPr lang="en-US"/>
        </a:p>
      </dgm:t>
    </dgm:pt>
    <dgm:pt modelId="{89CB4EE3-39A6-EA41-A034-C4E84E92F37B}" type="sibTrans" cxnId="{7EE7D33C-6D1C-084C-8E59-D44D4A21D458}">
      <dgm:prSet/>
      <dgm:spPr/>
      <dgm:t>
        <a:bodyPr/>
        <a:lstStyle/>
        <a:p>
          <a:endParaRPr lang="en-US"/>
        </a:p>
      </dgm:t>
    </dgm:pt>
    <dgm:pt modelId="{177120A2-832B-794C-8FFF-CCAE7224A203}">
      <dgm:prSet phldrT="[Tex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General Volunteer Orientation HIPAA, Code of Conduct, Organizational Mission and Values</a:t>
          </a:r>
          <a:endParaRPr lang="en-US">
            <a:solidFill>
              <a:sysClr val="windowText" lastClr="000000">
                <a:hueOff val="0"/>
                <a:satOff val="0"/>
                <a:lumOff val="0"/>
                <a:alphaOff val="0"/>
              </a:sysClr>
            </a:solidFill>
            <a:latin typeface="Cambria"/>
            <a:ea typeface="+mn-ea"/>
            <a:cs typeface="+mn-cs"/>
          </a:endParaRPr>
        </a:p>
      </dgm:t>
    </dgm:pt>
    <dgm:pt modelId="{657E38A5-268F-2D43-8F60-3FE56710C113}" type="parTrans" cxnId="{87CB3FAA-6C7B-414C-97A0-D13F9A36AD4C}">
      <dgm:prSet/>
      <dgm:spPr/>
      <dgm:t>
        <a:bodyPr/>
        <a:lstStyle/>
        <a:p>
          <a:endParaRPr lang="en-US"/>
        </a:p>
      </dgm:t>
    </dgm:pt>
    <dgm:pt modelId="{066628DE-5D81-3C49-91AB-E1389339E7E7}" type="sibTrans" cxnId="{87CB3FAA-6C7B-414C-97A0-D13F9A36AD4C}">
      <dgm:prSet/>
      <dgm:spPr/>
      <dgm:t>
        <a:bodyPr/>
        <a:lstStyle/>
        <a:p>
          <a:endParaRPr lang="en-US"/>
        </a:p>
      </dgm:t>
    </dgm:pt>
    <dgm:pt modelId="{8225D6A3-04B0-A746-87C8-9B5D5F2E8135}">
      <dgm:prSet phldrT="[Text]" custT="1"/>
      <dgm:spPr>
        <a:xfrm>
          <a:off x="2534716" y="663333"/>
          <a:ext cx="5694883" cy="1198543"/>
        </a:xfrm>
        <a:prstGeom prst="rightArrow">
          <a:avLst>
            <a:gd name="adj1" fmla="val 50000"/>
            <a:gd name="adj2" fmla="val 50000"/>
          </a:avLst>
        </a:prstGeo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600">
              <a:solidFill>
                <a:sysClr val="window" lastClr="FFFFFF"/>
              </a:solidFill>
              <a:latin typeface="Calibri"/>
              <a:ea typeface="+mn-ea"/>
              <a:cs typeface="+mn-cs"/>
            </a:rPr>
            <a:t>Research Basic + Beyond</a:t>
          </a:r>
        </a:p>
      </dgm:t>
    </dgm:pt>
    <dgm:pt modelId="{DE80E56D-0001-A84B-A9B3-23E69EB45C76}" type="parTrans" cxnId="{A10EF611-132A-E641-BE1C-37F2E02C123B}">
      <dgm:prSet/>
      <dgm:spPr/>
      <dgm:t>
        <a:bodyPr/>
        <a:lstStyle/>
        <a:p>
          <a:endParaRPr lang="en-US"/>
        </a:p>
      </dgm:t>
    </dgm:pt>
    <dgm:pt modelId="{E2757B46-8601-7A4B-88DE-376CB0E60EEE}" type="sibTrans" cxnId="{A10EF611-132A-E641-BE1C-37F2E02C123B}">
      <dgm:prSet/>
      <dgm:spPr/>
      <dgm:t>
        <a:bodyPr/>
        <a:lstStyle/>
        <a:p>
          <a:endParaRPr lang="en-US"/>
        </a:p>
      </dgm:t>
    </dgm:pt>
    <dgm:pt modelId="{64101D20-C948-5449-92EF-308BB1C1C3B8}">
      <dgm:prSet phldrT="[Text]"/>
      <dgm: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Research Basics – research defined, terminology, design, methodology, data </a:t>
          </a:r>
          <a:endParaRPr lang="en-US">
            <a:solidFill>
              <a:sysClr val="windowText" lastClr="000000">
                <a:hueOff val="0"/>
                <a:satOff val="0"/>
                <a:lumOff val="0"/>
                <a:alphaOff val="0"/>
              </a:sysClr>
            </a:solidFill>
            <a:latin typeface="Cambria"/>
            <a:ea typeface="+mn-ea"/>
            <a:cs typeface="+mn-cs"/>
          </a:endParaRPr>
        </a:p>
      </dgm:t>
    </dgm:pt>
    <dgm:pt modelId="{0B8379B3-EE3F-1545-A70A-774D73E53C31}" type="parTrans" cxnId="{3F3FB70C-81B6-3F4B-A451-C45E66654C2D}">
      <dgm:prSet/>
      <dgm:spPr/>
      <dgm:t>
        <a:bodyPr/>
        <a:lstStyle/>
        <a:p>
          <a:endParaRPr lang="en-US"/>
        </a:p>
      </dgm:t>
    </dgm:pt>
    <dgm:pt modelId="{0C637568-BE92-2147-ACC0-777C618D2B11}" type="sibTrans" cxnId="{3F3FB70C-81B6-3F4B-A451-C45E66654C2D}">
      <dgm:prSet/>
      <dgm:spPr/>
      <dgm:t>
        <a:bodyPr/>
        <a:lstStyle/>
        <a:p>
          <a:endParaRPr lang="en-US"/>
        </a:p>
      </dgm:t>
    </dgm:pt>
    <dgm:pt modelId="{030CA0CF-239B-8D4E-AD81-B29E160EC4FC}">
      <dgm:prSet phldrT="[Text]" custT="1"/>
      <dgm:spPr>
        <a:xfrm>
          <a:off x="5069433" y="1062848"/>
          <a:ext cx="3160166" cy="1198543"/>
        </a:xfrm>
        <a:prstGeom prst="rightArrow">
          <a:avLst>
            <a:gd name="adj1" fmla="val 50000"/>
            <a:gd name="adj2" fmla="val 50000"/>
          </a:avLst>
        </a:prstGeo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800">
              <a:solidFill>
                <a:sysClr val="window" lastClr="FFFFFF"/>
              </a:solidFill>
              <a:latin typeface="Calibri"/>
              <a:ea typeface="+mn-ea"/>
              <a:cs typeface="+mn-cs"/>
            </a:rPr>
            <a:t>Project-Specific</a:t>
          </a:r>
        </a:p>
      </dgm:t>
    </dgm:pt>
    <dgm:pt modelId="{25C19FE2-D188-FA4A-A62D-11C798B900AB}" type="parTrans" cxnId="{02E9FD60-C6AA-7F4D-98CD-F4D095F24984}">
      <dgm:prSet/>
      <dgm:spPr/>
      <dgm:t>
        <a:bodyPr/>
        <a:lstStyle/>
        <a:p>
          <a:endParaRPr lang="en-US"/>
        </a:p>
      </dgm:t>
    </dgm:pt>
    <dgm:pt modelId="{44200045-CBC2-AB47-AE17-B5FC8AB8A9C9}" type="sibTrans" cxnId="{02E9FD60-C6AA-7F4D-98CD-F4D095F24984}">
      <dgm:prSet/>
      <dgm:spPr/>
      <dgm:t>
        <a:bodyPr/>
        <a:lstStyle/>
        <a:p>
          <a:endParaRPr lang="en-US"/>
        </a:p>
      </dgm:t>
    </dgm:pt>
    <dgm:pt modelId="{8B2658B9-D541-054F-98C9-6845A87B514E}">
      <dgm:prSet phldrT="[Tex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Introduction to Research Team</a:t>
          </a:r>
          <a:endParaRPr lang="en-US">
            <a:solidFill>
              <a:sysClr val="windowText" lastClr="000000">
                <a:hueOff val="0"/>
                <a:satOff val="0"/>
                <a:lumOff val="0"/>
                <a:alphaOff val="0"/>
              </a:sysClr>
            </a:solidFill>
            <a:latin typeface="Calibri"/>
            <a:ea typeface="+mn-ea"/>
            <a:cs typeface="+mn-cs"/>
          </a:endParaRPr>
        </a:p>
      </dgm:t>
    </dgm:pt>
    <dgm:pt modelId="{903902DB-86F8-FC4F-B707-AAE1C93C1152}" type="parTrans" cxnId="{AD698588-17E9-A947-81E1-F3F0C694AD0B}">
      <dgm:prSet/>
      <dgm:spPr/>
      <dgm:t>
        <a:bodyPr/>
        <a:lstStyle/>
        <a:p>
          <a:endParaRPr lang="en-US"/>
        </a:p>
      </dgm:t>
    </dgm:pt>
    <dgm:pt modelId="{C1B05645-8A49-6247-9058-4391D2116104}" type="sibTrans" cxnId="{AD698588-17E9-A947-81E1-F3F0C694AD0B}">
      <dgm:prSet/>
      <dgm:spPr/>
      <dgm:t>
        <a:bodyPr/>
        <a:lstStyle/>
        <a:p>
          <a:endParaRPr lang="en-US"/>
        </a:p>
      </dgm:t>
    </dgm:pt>
    <dgm:pt modelId="{749290CD-591D-C448-BD9F-0BE1E86A8FEF}">
      <dgm:prSe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PFCC "101" Orientation</a:t>
          </a:r>
        </a:p>
      </dgm:t>
    </dgm:pt>
    <dgm:pt modelId="{0E7D6690-7936-E546-B0D4-E1C9589E32FA}" type="parTrans" cxnId="{30D48217-9C41-BC4B-BEAA-30D00AED2041}">
      <dgm:prSet/>
      <dgm:spPr/>
      <dgm:t>
        <a:bodyPr/>
        <a:lstStyle/>
        <a:p>
          <a:endParaRPr lang="en-US"/>
        </a:p>
      </dgm:t>
    </dgm:pt>
    <dgm:pt modelId="{635925A4-DC38-414E-BC46-4B0B38A0AA60}" type="sibTrans" cxnId="{30D48217-9C41-BC4B-BEAA-30D00AED2041}">
      <dgm:prSet/>
      <dgm:spPr/>
      <dgm:t>
        <a:bodyPr/>
        <a:lstStyle/>
        <a:p>
          <a:endParaRPr lang="en-US"/>
        </a:p>
      </dgm:t>
    </dgm:pt>
    <dgm:pt modelId="{312EE527-64E2-FE4E-A47E-B49E7676FDE1}">
      <dgm:prSe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How to Be An Effective Advisor</a:t>
          </a:r>
        </a:p>
      </dgm:t>
    </dgm:pt>
    <dgm:pt modelId="{77D4234F-7AF4-7846-A0BA-40D73CE5C123}" type="parTrans" cxnId="{E2021785-7BD4-3C47-A3B5-68BB49B571B5}">
      <dgm:prSet/>
      <dgm:spPr/>
      <dgm:t>
        <a:bodyPr/>
        <a:lstStyle/>
        <a:p>
          <a:endParaRPr lang="en-US"/>
        </a:p>
      </dgm:t>
    </dgm:pt>
    <dgm:pt modelId="{25044A03-6948-9E4C-8D77-E71BE32F1AC4}" type="sibTrans" cxnId="{E2021785-7BD4-3C47-A3B5-68BB49B571B5}">
      <dgm:prSet/>
      <dgm:spPr/>
      <dgm:t>
        <a:bodyPr/>
        <a:lstStyle/>
        <a:p>
          <a:endParaRPr lang="en-US"/>
        </a:p>
      </dgm:t>
    </dgm:pt>
    <dgm:pt modelId="{7FAEB3D8-80E1-A64E-BCB7-796EB799175D}">
      <dgm:prSe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Effective Communication Skills</a:t>
          </a:r>
        </a:p>
      </dgm:t>
    </dgm:pt>
    <dgm:pt modelId="{57E79B27-33BB-A441-8C6F-7110080D4377}" type="parTrans" cxnId="{35EB3D45-FE6B-1E48-9C72-7E3FAA9EAA5C}">
      <dgm:prSet/>
      <dgm:spPr/>
      <dgm:t>
        <a:bodyPr/>
        <a:lstStyle/>
        <a:p>
          <a:endParaRPr lang="en-US"/>
        </a:p>
      </dgm:t>
    </dgm:pt>
    <dgm:pt modelId="{00E9FCFF-5D56-8F4D-ADF4-F35BC9E17C44}" type="sibTrans" cxnId="{35EB3D45-FE6B-1E48-9C72-7E3FAA9EAA5C}">
      <dgm:prSet/>
      <dgm:spPr/>
      <dgm:t>
        <a:bodyPr/>
        <a:lstStyle/>
        <a:p>
          <a:endParaRPr lang="en-US"/>
        </a:p>
      </dgm:t>
    </dgm:pt>
    <dgm:pt modelId="{A82DB1A4-DADB-FA4D-8040-37635A573D36}">
      <dgm:prSe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Potential Challenges</a:t>
          </a:r>
        </a:p>
      </dgm:t>
    </dgm:pt>
    <dgm:pt modelId="{A76A7360-2B98-5B42-86AE-C21EA7617ED6}" type="parTrans" cxnId="{0C8A0CF1-32CA-9146-B36F-083799F0942D}">
      <dgm:prSet/>
      <dgm:spPr/>
      <dgm:t>
        <a:bodyPr/>
        <a:lstStyle/>
        <a:p>
          <a:endParaRPr lang="en-US"/>
        </a:p>
      </dgm:t>
    </dgm:pt>
    <dgm:pt modelId="{23D937F6-485F-894B-91BB-3A4AFA31BDDC}" type="sibTrans" cxnId="{0C8A0CF1-32CA-9146-B36F-083799F0942D}">
      <dgm:prSet/>
      <dgm:spPr/>
      <dgm:t>
        <a:bodyPr/>
        <a:lstStyle/>
        <a:p>
          <a:endParaRPr lang="en-US"/>
        </a:p>
      </dgm:t>
    </dgm:pt>
    <dgm:pt modelId="{A43FBEF4-FD69-7A4C-AD7B-BD20341E98B6}">
      <dgm:prSe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Raising Difficult Issues</a:t>
          </a:r>
        </a:p>
      </dgm:t>
    </dgm:pt>
    <dgm:pt modelId="{1141DA33-6DF8-E843-9315-3A9E3D32AFE5}" type="parTrans" cxnId="{60E454C4-CB72-7D45-9B57-C60EA94BE170}">
      <dgm:prSet/>
      <dgm:spPr/>
      <dgm:t>
        <a:bodyPr/>
        <a:lstStyle/>
        <a:p>
          <a:endParaRPr lang="en-US"/>
        </a:p>
      </dgm:t>
    </dgm:pt>
    <dgm:pt modelId="{5BB39017-CE02-F446-9CD1-BE631CC9BB1F}" type="sibTrans" cxnId="{60E454C4-CB72-7D45-9B57-C60EA94BE170}">
      <dgm:prSet/>
      <dgm:spPr/>
      <dgm:t>
        <a:bodyPr/>
        <a:lstStyle/>
        <a:p>
          <a:endParaRPr lang="en-US"/>
        </a:p>
      </dgm:t>
    </dgm:pt>
    <dgm:pt modelId="{B30A1DAF-DE7E-7E4E-96DE-29A33BAB7A1F}">
      <dgm:prSe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Recognizing Boundaries</a:t>
          </a:r>
        </a:p>
      </dgm:t>
    </dgm:pt>
    <dgm:pt modelId="{F72616FA-6159-3B4F-9A8E-3FDEF8B7EF4D}" type="parTrans" cxnId="{EAF72B2D-837F-984D-B9BD-E8D2480A8C14}">
      <dgm:prSet/>
      <dgm:spPr/>
      <dgm:t>
        <a:bodyPr/>
        <a:lstStyle/>
        <a:p>
          <a:endParaRPr lang="en-US"/>
        </a:p>
      </dgm:t>
    </dgm:pt>
    <dgm:pt modelId="{347553DC-8254-3643-9934-1A7A19ED3ED1}" type="sibTrans" cxnId="{EAF72B2D-837F-984D-B9BD-E8D2480A8C14}">
      <dgm:prSet/>
      <dgm:spPr/>
      <dgm:t>
        <a:bodyPr/>
        <a:lstStyle/>
        <a:p>
          <a:endParaRPr lang="en-US"/>
        </a:p>
      </dgm:t>
    </dgm:pt>
    <dgm:pt modelId="{260BC0D2-8D33-7243-8735-37C54BF374C9}">
      <dgm:prSet/>
      <dgm: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Sharing Your Story</a:t>
          </a:r>
        </a:p>
      </dgm:t>
    </dgm:pt>
    <dgm:pt modelId="{3D1ED62A-7DF4-D948-AE29-120E810745C7}" type="parTrans" cxnId="{D7B653C5-37C5-6643-B173-E225B470FE02}">
      <dgm:prSet/>
      <dgm:spPr/>
      <dgm:t>
        <a:bodyPr/>
        <a:lstStyle/>
        <a:p>
          <a:endParaRPr lang="en-US"/>
        </a:p>
      </dgm:t>
    </dgm:pt>
    <dgm:pt modelId="{8F4CF7EE-CE90-9B4A-A755-D7AC4A532F5C}" type="sibTrans" cxnId="{D7B653C5-37C5-6643-B173-E225B470FE02}">
      <dgm:prSet/>
      <dgm:spPr/>
      <dgm:t>
        <a:bodyPr/>
        <a:lstStyle/>
        <a:p>
          <a:endParaRPr lang="en-US"/>
        </a:p>
      </dgm:t>
    </dgm:pt>
    <dgm:pt modelId="{733DFF05-CAE0-8C4E-8FE4-B48123E5969C}">
      <dgm:prSet/>
      <dgm: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Stages of Research</a:t>
          </a:r>
        </a:p>
      </dgm:t>
    </dgm:pt>
    <dgm:pt modelId="{E0547BE6-8023-0E49-B3D6-052E1F0077DE}" type="parTrans" cxnId="{42B0EB9C-77CE-B141-AE9C-43B7DC4D906A}">
      <dgm:prSet/>
      <dgm:spPr/>
      <dgm:t>
        <a:bodyPr/>
        <a:lstStyle/>
        <a:p>
          <a:endParaRPr lang="en-US"/>
        </a:p>
      </dgm:t>
    </dgm:pt>
    <dgm:pt modelId="{6FF2A03B-5654-1B4F-A7CE-ECF2B97349FC}" type="sibTrans" cxnId="{42B0EB9C-77CE-B141-AE9C-43B7DC4D906A}">
      <dgm:prSet/>
      <dgm:spPr/>
      <dgm:t>
        <a:bodyPr/>
        <a:lstStyle/>
        <a:p>
          <a:endParaRPr lang="en-US"/>
        </a:p>
      </dgm:t>
    </dgm:pt>
    <dgm:pt modelId="{2B3197DF-CA36-4842-AA57-2EB2A11F6615}">
      <dgm:prSet/>
      <dgm: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Collaborative Approaches to Research</a:t>
          </a:r>
        </a:p>
        <a:p>
          <a:r>
            <a:rPr lang="en-US" dirty="0" smtClean="0">
              <a:solidFill>
                <a:sysClr val="windowText" lastClr="000000">
                  <a:hueOff val="0"/>
                  <a:satOff val="0"/>
                  <a:lumOff val="0"/>
                  <a:alphaOff val="0"/>
                </a:sysClr>
              </a:solidFill>
              <a:latin typeface="Calibri"/>
              <a:ea typeface="+mn-ea"/>
              <a:cs typeface="Calibri"/>
            </a:rPr>
            <a:t>Decision-Making Process</a:t>
          </a:r>
        </a:p>
      </dgm:t>
    </dgm:pt>
    <dgm:pt modelId="{DD786DB7-7C65-FE46-8663-86A91847C6D3}" type="parTrans" cxnId="{082D0D1A-7CE8-0D4E-B28D-A56CC51133E2}">
      <dgm:prSet/>
      <dgm:spPr/>
      <dgm:t>
        <a:bodyPr/>
        <a:lstStyle/>
        <a:p>
          <a:endParaRPr lang="en-US"/>
        </a:p>
      </dgm:t>
    </dgm:pt>
    <dgm:pt modelId="{DBEF1B05-89B8-DE4A-9E41-FE93338A11CA}" type="sibTrans" cxnId="{082D0D1A-7CE8-0D4E-B28D-A56CC51133E2}">
      <dgm:prSet/>
      <dgm:spPr/>
      <dgm:t>
        <a:bodyPr/>
        <a:lstStyle/>
        <a:p>
          <a:endParaRPr lang="en-US"/>
        </a:p>
      </dgm:t>
    </dgm:pt>
    <dgm:pt modelId="{9F7D51F6-0FD5-0748-ACC8-01D73B469BC7}">
      <dgm:prSet/>
      <dgm: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Role of the PFA or PFAC in Research</a:t>
          </a:r>
        </a:p>
      </dgm:t>
    </dgm:pt>
    <dgm:pt modelId="{B9E223AB-A964-7049-AF85-D30DA49F689B}" type="parTrans" cxnId="{610BDF44-3392-B04D-8F50-88E88C7D1B7C}">
      <dgm:prSet/>
      <dgm:spPr/>
      <dgm:t>
        <a:bodyPr/>
        <a:lstStyle/>
        <a:p>
          <a:endParaRPr lang="en-US"/>
        </a:p>
      </dgm:t>
    </dgm:pt>
    <dgm:pt modelId="{DB3186D4-77F6-3347-84AF-8598367F85EC}" type="sibTrans" cxnId="{610BDF44-3392-B04D-8F50-88E88C7D1B7C}">
      <dgm:prSet/>
      <dgm:spPr/>
      <dgm:t>
        <a:bodyPr/>
        <a:lstStyle/>
        <a:p>
          <a:endParaRPr lang="en-US"/>
        </a:p>
      </dgm:t>
    </dgm:pt>
    <dgm:pt modelId="{377817D2-805C-8440-B761-FABB018730E5}">
      <dgm:prSet/>
      <dgm: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Potential Challenges for PFAs Participating on Research Teams</a:t>
          </a:r>
        </a:p>
      </dgm:t>
    </dgm:pt>
    <dgm:pt modelId="{F1EAD6A7-AFDC-8B4F-9F74-624880DA9A53}" type="parTrans" cxnId="{BBD69171-8496-1448-8B8E-7E4CD65CFC6B}">
      <dgm:prSet/>
      <dgm:spPr/>
      <dgm:t>
        <a:bodyPr/>
        <a:lstStyle/>
        <a:p>
          <a:endParaRPr lang="en-US"/>
        </a:p>
      </dgm:t>
    </dgm:pt>
    <dgm:pt modelId="{B02609C5-E702-BD4B-B5AA-ABE81FA2FF84}" type="sibTrans" cxnId="{BBD69171-8496-1448-8B8E-7E4CD65CFC6B}">
      <dgm:prSet/>
      <dgm:spPr/>
      <dgm:t>
        <a:bodyPr/>
        <a:lstStyle/>
        <a:p>
          <a:endParaRPr lang="en-US"/>
        </a:p>
      </dgm:t>
    </dgm:pt>
    <dgm:pt modelId="{AACD273A-EEEE-CE42-AF43-6DA7E4DA3AD4}">
      <dgm:prSet/>
      <dgm: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Human Subject </a:t>
          </a:r>
          <a:r>
            <a:rPr lang="en-US" dirty="0" smtClean="0">
              <a:solidFill>
                <a:sysClr val="windowText" lastClr="000000">
                  <a:hueOff val="0"/>
                  <a:satOff val="0"/>
                  <a:lumOff val="0"/>
                  <a:alphaOff val="0"/>
                </a:sysClr>
              </a:solidFill>
              <a:latin typeface="Calibri"/>
              <a:ea typeface="+mn-ea"/>
              <a:cs typeface="Calibri"/>
            </a:rPr>
            <a:t>Issues </a:t>
          </a:r>
          <a:r>
            <a:rPr lang="en-US" dirty="0" smtClean="0">
              <a:solidFill>
                <a:sysClr val="windowText" lastClr="000000">
                  <a:hueOff val="0"/>
                  <a:satOff val="0"/>
                  <a:lumOff val="0"/>
                  <a:alphaOff val="0"/>
                </a:sysClr>
              </a:solidFill>
              <a:latin typeface="Calibri"/>
              <a:ea typeface="+mn-ea"/>
              <a:cs typeface="Calibri"/>
            </a:rPr>
            <a:t>and IRB</a:t>
          </a:r>
        </a:p>
      </dgm:t>
    </dgm:pt>
    <dgm:pt modelId="{8D76B904-BB84-6249-AF32-04D2998CD34B}" type="parTrans" cxnId="{2F39A5B2-8BD6-B04A-A3E7-0DC8B77D3037}">
      <dgm:prSet/>
      <dgm:spPr/>
      <dgm:t>
        <a:bodyPr/>
        <a:lstStyle/>
        <a:p>
          <a:endParaRPr lang="en-US"/>
        </a:p>
      </dgm:t>
    </dgm:pt>
    <dgm:pt modelId="{EFD99ADF-B9E3-BE43-B952-8EB0BF57BDA5}" type="sibTrans" cxnId="{2F39A5B2-8BD6-B04A-A3E7-0DC8B77D3037}">
      <dgm:prSet/>
      <dgm:spPr/>
      <dgm:t>
        <a:bodyPr/>
        <a:lstStyle/>
        <a:p>
          <a:endParaRPr lang="en-US"/>
        </a:p>
      </dgm:t>
    </dgm:pt>
    <dgm:pt modelId="{794EE205-A0BB-6049-AF6D-5AB7C6C6B087}">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Orient to Project – Purpose, objectives, design, methodology </a:t>
          </a:r>
          <a:endParaRPr lang="en-US" dirty="0">
            <a:solidFill>
              <a:sysClr val="windowText" lastClr="000000">
                <a:hueOff val="0"/>
                <a:satOff val="0"/>
                <a:lumOff val="0"/>
                <a:alphaOff val="0"/>
              </a:sysClr>
            </a:solidFill>
            <a:latin typeface="Calibri"/>
            <a:ea typeface="+mn-ea"/>
            <a:cs typeface="+mn-cs"/>
          </a:endParaRPr>
        </a:p>
      </dgm:t>
    </dgm:pt>
    <dgm:pt modelId="{E99B67EF-2D6A-0A45-A53C-10576BCE268F}" type="parTrans" cxnId="{4D581ECD-3097-144E-A9AC-23157EE05B90}">
      <dgm:prSet/>
      <dgm:spPr/>
      <dgm:t>
        <a:bodyPr/>
        <a:lstStyle/>
        <a:p>
          <a:endParaRPr lang="en-US"/>
        </a:p>
      </dgm:t>
    </dgm:pt>
    <dgm:pt modelId="{4BB5A906-02D9-C245-B2E9-3644109A9845}" type="sibTrans" cxnId="{4D581ECD-3097-144E-A9AC-23157EE05B90}">
      <dgm:prSet/>
      <dgm:spPr/>
      <dgm:t>
        <a:bodyPr/>
        <a:lstStyle/>
        <a:p>
          <a:endParaRPr lang="en-US"/>
        </a:p>
      </dgm:t>
    </dgm:pt>
    <dgm:pt modelId="{52FF0279-6908-714B-A6AB-3533C9962235}">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smtClean="0">
              <a:solidFill>
                <a:sysClr val="windowText" lastClr="000000">
                  <a:hueOff val="0"/>
                  <a:satOff val="0"/>
                  <a:lumOff val="0"/>
                  <a:alphaOff val="0"/>
                </a:sysClr>
              </a:solidFill>
              <a:latin typeface="Calibri"/>
              <a:ea typeface="+mn-ea"/>
              <a:cs typeface="+mn-cs"/>
            </a:rPr>
            <a:t>Terms and Acronyms</a:t>
          </a:r>
          <a:endParaRPr lang="en-US" dirty="0">
            <a:solidFill>
              <a:sysClr val="windowText" lastClr="000000">
                <a:hueOff val="0"/>
                <a:satOff val="0"/>
                <a:lumOff val="0"/>
                <a:alphaOff val="0"/>
              </a:sysClr>
            </a:solidFill>
            <a:latin typeface="Calibri"/>
            <a:ea typeface="+mn-ea"/>
            <a:cs typeface="+mn-cs"/>
          </a:endParaRPr>
        </a:p>
      </dgm:t>
    </dgm:pt>
    <dgm:pt modelId="{84D49606-0CF1-6F4A-BB6C-1531B3DC1318}" type="parTrans" cxnId="{80235FF6-9635-AF48-9D1D-46033C5B784A}">
      <dgm:prSet/>
      <dgm:spPr/>
      <dgm:t>
        <a:bodyPr/>
        <a:lstStyle/>
        <a:p>
          <a:endParaRPr lang="en-US"/>
        </a:p>
      </dgm:t>
    </dgm:pt>
    <dgm:pt modelId="{65E1BE7F-7C2D-2942-9A5B-3C5E915E1FA8}" type="sibTrans" cxnId="{80235FF6-9635-AF48-9D1D-46033C5B784A}">
      <dgm:prSet/>
      <dgm:spPr/>
      <dgm:t>
        <a:bodyPr/>
        <a:lstStyle/>
        <a:p>
          <a:endParaRPr lang="en-US"/>
        </a:p>
      </dgm:t>
    </dgm:pt>
    <dgm:pt modelId="{B10B133E-6E6B-C94F-9CED-CEF3C4C76A8A}">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smtClean="0">
              <a:solidFill>
                <a:sysClr val="windowText" lastClr="000000">
                  <a:hueOff val="0"/>
                  <a:satOff val="0"/>
                  <a:lumOff val="0"/>
                  <a:alphaOff val="0"/>
                </a:sysClr>
              </a:solidFill>
              <a:latin typeface="Calibri"/>
              <a:ea typeface="+mn-ea"/>
              <a:cs typeface="+mn-cs"/>
            </a:rPr>
            <a:t>Project Phases</a:t>
          </a:r>
          <a:endParaRPr lang="en-US" dirty="0">
            <a:solidFill>
              <a:sysClr val="windowText" lastClr="000000">
                <a:hueOff val="0"/>
                <a:satOff val="0"/>
                <a:lumOff val="0"/>
                <a:alphaOff val="0"/>
              </a:sysClr>
            </a:solidFill>
            <a:latin typeface="Calibri"/>
            <a:ea typeface="+mn-ea"/>
            <a:cs typeface="+mn-cs"/>
          </a:endParaRPr>
        </a:p>
      </dgm:t>
    </dgm:pt>
    <dgm:pt modelId="{1F730C7D-8673-3A4B-8198-D539BC7D04E1}" type="parTrans" cxnId="{A372193B-22CD-CF48-847F-B05307DA7600}">
      <dgm:prSet/>
      <dgm:spPr/>
      <dgm:t>
        <a:bodyPr/>
        <a:lstStyle/>
        <a:p>
          <a:endParaRPr lang="en-US"/>
        </a:p>
      </dgm:t>
    </dgm:pt>
    <dgm:pt modelId="{892A7FFB-FE42-6747-A28B-C73601A6CD3B}" type="sibTrans" cxnId="{A372193B-22CD-CF48-847F-B05307DA7600}">
      <dgm:prSet/>
      <dgm:spPr/>
      <dgm:t>
        <a:bodyPr/>
        <a:lstStyle/>
        <a:p>
          <a:endParaRPr lang="en-US"/>
        </a:p>
      </dgm:t>
    </dgm:pt>
    <dgm:pt modelId="{C69F9227-2EA4-5B41-8CF8-1E77F6C6E4E1}">
      <dgm:prSet/>
      <dgm: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Quality Improvement vs. Research</a:t>
          </a:r>
        </a:p>
      </dgm:t>
    </dgm:pt>
    <dgm:pt modelId="{E68FD901-093C-A04A-86B6-CC62BC6A9785}" type="parTrans" cxnId="{864DBF44-BD19-464C-8E7D-1FAB026D98C0}">
      <dgm:prSet/>
      <dgm:spPr/>
      <dgm:t>
        <a:bodyPr/>
        <a:lstStyle/>
        <a:p>
          <a:endParaRPr lang="en-US"/>
        </a:p>
      </dgm:t>
    </dgm:pt>
    <dgm:pt modelId="{4910E1F4-81F6-9848-A8A3-629D66D7E2A8}" type="sibTrans" cxnId="{864DBF44-BD19-464C-8E7D-1FAB026D98C0}">
      <dgm:prSet/>
      <dgm:spPr/>
      <dgm:t>
        <a:bodyPr/>
        <a:lstStyle/>
        <a:p>
          <a:endParaRPr lang="en-US"/>
        </a:p>
      </dgm:t>
    </dgm:pt>
    <dgm:pt modelId="{819CC0FA-45A6-544A-9C89-499F6FAFFD77}">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Desired Outcomes</a:t>
          </a:r>
        </a:p>
      </dgm:t>
    </dgm:pt>
    <dgm:pt modelId="{8A7912DE-CB6A-7947-8A33-3FBA6B164F33}" type="parTrans" cxnId="{92DC36E6-8B51-7D4C-9ED1-29AA559FEC8B}">
      <dgm:prSet/>
      <dgm:spPr/>
      <dgm:t>
        <a:bodyPr/>
        <a:lstStyle/>
        <a:p>
          <a:endParaRPr lang="en-US"/>
        </a:p>
      </dgm:t>
    </dgm:pt>
    <dgm:pt modelId="{D5A20611-3BC4-B64F-B33F-5F58BDD2FD04}" type="sibTrans" cxnId="{92DC36E6-8B51-7D4C-9ED1-29AA559FEC8B}">
      <dgm:prSet/>
      <dgm:spPr/>
      <dgm:t>
        <a:bodyPr/>
        <a:lstStyle/>
        <a:p>
          <a:endParaRPr lang="en-US"/>
        </a:p>
      </dgm:t>
    </dgm:pt>
    <dgm:pt modelId="{F4E19FB7-2A35-2740-9773-B8FEB8494F75}">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Expectations for PFA - meeting/call schedule, anticipated work beyond meetings, compensation</a:t>
          </a:r>
        </a:p>
      </dgm:t>
    </dgm:pt>
    <dgm:pt modelId="{A11F1A85-4B89-1D42-B15B-D6B6A7E7F7A2}" type="parTrans" cxnId="{4BF3D238-5ECA-2D4A-85C4-02067B184B69}">
      <dgm:prSet/>
      <dgm:spPr/>
      <dgm:t>
        <a:bodyPr/>
        <a:lstStyle/>
        <a:p>
          <a:endParaRPr lang="en-US"/>
        </a:p>
      </dgm:t>
    </dgm:pt>
    <dgm:pt modelId="{6711933A-C190-EA48-8D37-30D2E3091B6A}" type="sibTrans" cxnId="{4BF3D238-5ECA-2D4A-85C4-02067B184B69}">
      <dgm:prSet/>
      <dgm:spPr/>
      <dgm:t>
        <a:bodyPr/>
        <a:lstStyle/>
        <a:p>
          <a:endParaRPr lang="en-US"/>
        </a:p>
      </dgm:t>
    </dgm:pt>
    <dgm:pt modelId="{493D09EC-7D71-0643-B7B4-1424E83B968F}">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Understanding Data</a:t>
          </a:r>
        </a:p>
      </dgm:t>
    </dgm:pt>
    <dgm:pt modelId="{83194768-3B68-3B43-9DBA-83A346BEF7D9}" type="sibTrans" cxnId="{796B1AB1-A3A9-694E-BADB-91E90BC47B6E}">
      <dgm:prSet/>
      <dgm:spPr/>
      <dgm:t>
        <a:bodyPr/>
        <a:lstStyle/>
        <a:p>
          <a:endParaRPr lang="en-US"/>
        </a:p>
      </dgm:t>
    </dgm:pt>
    <dgm:pt modelId="{823322FA-A850-B741-B342-B07722A69AAE}" type="parTrans" cxnId="{796B1AB1-A3A9-694E-BADB-91E90BC47B6E}">
      <dgm:prSet/>
      <dgm:spPr/>
      <dgm:t>
        <a:bodyPr/>
        <a:lstStyle/>
        <a:p>
          <a:endParaRPr lang="en-US"/>
        </a:p>
      </dgm:t>
    </dgm:pt>
    <dgm:pt modelId="{3A22C21A-A36D-F545-B372-BC40935021F9}">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Role of PFA</a:t>
          </a:r>
        </a:p>
      </dgm:t>
    </dgm:pt>
    <dgm:pt modelId="{A8F7F78B-75BB-6546-94B8-25DBCA3A88D8}" type="parTrans" cxnId="{4A6FED89-8B85-EA41-A320-0B436B36269C}">
      <dgm:prSet/>
      <dgm:spPr/>
      <dgm:t>
        <a:bodyPr/>
        <a:lstStyle/>
        <a:p>
          <a:endParaRPr lang="en-US"/>
        </a:p>
      </dgm:t>
    </dgm:pt>
    <dgm:pt modelId="{9EB466E1-1FA0-CE41-BB11-2311483B6396}" type="sibTrans" cxnId="{4A6FED89-8B85-EA41-A320-0B436B36269C}">
      <dgm:prSet/>
      <dgm:spPr/>
      <dgm:t>
        <a:bodyPr/>
        <a:lstStyle/>
        <a:p>
          <a:endParaRPr lang="en-US"/>
        </a:p>
      </dgm:t>
    </dgm:pt>
    <dgm:pt modelId="{AC461BED-8886-1548-83DD-5FFEF7BE3669}" type="pres">
      <dgm:prSet presAssocID="{46B91DB5-9BBB-F249-821D-F2A165B07B79}" presName="Name0" presStyleCnt="0">
        <dgm:presLayoutVars>
          <dgm:chMax val="5"/>
          <dgm:chPref val="5"/>
          <dgm:dir/>
          <dgm:animLvl val="lvl"/>
        </dgm:presLayoutVars>
      </dgm:prSet>
      <dgm:spPr/>
      <dgm:t>
        <a:bodyPr/>
        <a:lstStyle/>
        <a:p>
          <a:endParaRPr lang="en-US"/>
        </a:p>
      </dgm:t>
    </dgm:pt>
    <dgm:pt modelId="{7C87BFBE-4602-294E-B730-1D5420FCE32A}" type="pres">
      <dgm:prSet presAssocID="{3AD225E6-DDC1-B347-8A77-5316C397A599}" presName="parentText1" presStyleLbl="node1" presStyleIdx="0" presStyleCnt="3">
        <dgm:presLayoutVars>
          <dgm:chMax/>
          <dgm:chPref val="3"/>
          <dgm:bulletEnabled val="1"/>
        </dgm:presLayoutVars>
      </dgm:prSet>
      <dgm:spPr/>
      <dgm:t>
        <a:bodyPr/>
        <a:lstStyle/>
        <a:p>
          <a:endParaRPr lang="en-US"/>
        </a:p>
      </dgm:t>
    </dgm:pt>
    <dgm:pt modelId="{51D4B11B-DD0E-1C43-8015-13E9EA3B031C}" type="pres">
      <dgm:prSet presAssocID="{3AD225E6-DDC1-B347-8A77-5316C397A599}" presName="childText1" presStyleLbl="solidAlignAcc1" presStyleIdx="0" presStyleCnt="3">
        <dgm:presLayoutVars>
          <dgm:chMax val="0"/>
          <dgm:chPref val="0"/>
          <dgm:bulletEnabled val="1"/>
        </dgm:presLayoutVars>
      </dgm:prSet>
      <dgm:spPr/>
      <dgm:t>
        <a:bodyPr/>
        <a:lstStyle/>
        <a:p>
          <a:endParaRPr lang="en-US"/>
        </a:p>
      </dgm:t>
    </dgm:pt>
    <dgm:pt modelId="{BE259A0F-53E3-AA46-B0A2-63048AD9DC18}" type="pres">
      <dgm:prSet presAssocID="{8225D6A3-04B0-A746-87C8-9B5D5F2E8135}" presName="parentText2" presStyleLbl="node1" presStyleIdx="1" presStyleCnt="3">
        <dgm:presLayoutVars>
          <dgm:chMax/>
          <dgm:chPref val="3"/>
          <dgm:bulletEnabled val="1"/>
        </dgm:presLayoutVars>
      </dgm:prSet>
      <dgm:spPr/>
      <dgm:t>
        <a:bodyPr/>
        <a:lstStyle/>
        <a:p>
          <a:endParaRPr lang="en-US"/>
        </a:p>
      </dgm:t>
    </dgm:pt>
    <dgm:pt modelId="{5190C64A-C549-B343-9EDF-3A4DE6974E5E}" type="pres">
      <dgm:prSet presAssocID="{8225D6A3-04B0-A746-87C8-9B5D5F2E8135}" presName="childText2" presStyleLbl="solidAlignAcc1" presStyleIdx="1" presStyleCnt="3">
        <dgm:presLayoutVars>
          <dgm:chMax val="0"/>
          <dgm:chPref val="0"/>
          <dgm:bulletEnabled val="1"/>
        </dgm:presLayoutVars>
      </dgm:prSet>
      <dgm:spPr/>
      <dgm:t>
        <a:bodyPr/>
        <a:lstStyle/>
        <a:p>
          <a:endParaRPr lang="en-US"/>
        </a:p>
      </dgm:t>
    </dgm:pt>
    <dgm:pt modelId="{0975B46A-F6F3-8D42-94D0-471A9D274244}" type="pres">
      <dgm:prSet presAssocID="{030CA0CF-239B-8D4E-AD81-B29E160EC4FC}" presName="parentText3" presStyleLbl="node1" presStyleIdx="2" presStyleCnt="3">
        <dgm:presLayoutVars>
          <dgm:chMax/>
          <dgm:chPref val="3"/>
          <dgm:bulletEnabled val="1"/>
        </dgm:presLayoutVars>
      </dgm:prSet>
      <dgm:spPr/>
      <dgm:t>
        <a:bodyPr/>
        <a:lstStyle/>
        <a:p>
          <a:endParaRPr lang="en-US"/>
        </a:p>
      </dgm:t>
    </dgm:pt>
    <dgm:pt modelId="{73391587-8D4C-194C-B6E6-EE5008ECD417}" type="pres">
      <dgm:prSet presAssocID="{030CA0CF-239B-8D4E-AD81-B29E160EC4FC}" presName="childText3" presStyleLbl="solidAlignAcc1" presStyleIdx="2" presStyleCnt="3">
        <dgm:presLayoutVars>
          <dgm:chMax val="0"/>
          <dgm:chPref val="0"/>
          <dgm:bulletEnabled val="1"/>
        </dgm:presLayoutVars>
      </dgm:prSet>
      <dgm:spPr/>
      <dgm:t>
        <a:bodyPr/>
        <a:lstStyle/>
        <a:p>
          <a:endParaRPr lang="en-US"/>
        </a:p>
      </dgm:t>
    </dgm:pt>
  </dgm:ptLst>
  <dgm:cxnLst>
    <dgm:cxn modelId="{80235FF6-9635-AF48-9D1D-46033C5B784A}" srcId="{030CA0CF-239B-8D4E-AD81-B29E160EC4FC}" destId="{52FF0279-6908-714B-A6AB-3533C9962235}" srcOrd="3" destOrd="0" parTransId="{84D49606-0CF1-6F4A-BB6C-1531B3DC1318}" sibTransId="{65E1BE7F-7C2D-2942-9A5B-3C5E915E1FA8}"/>
    <dgm:cxn modelId="{9F839870-C0DD-7E40-8E65-45765A39B6F9}" type="presOf" srcId="{177120A2-832B-794C-8FFF-CCAE7224A203}" destId="{51D4B11B-DD0E-1C43-8015-13E9EA3B031C}" srcOrd="0" destOrd="0" presId="urn:microsoft.com/office/officeart/2009/3/layout/IncreasingArrowsProcess"/>
    <dgm:cxn modelId="{82EB3DD4-AECF-FD4B-BA32-A401258C9C6E}" type="presOf" srcId="{312EE527-64E2-FE4E-A47E-B49E7676FDE1}" destId="{51D4B11B-DD0E-1C43-8015-13E9EA3B031C}" srcOrd="0" destOrd="2" presId="urn:microsoft.com/office/officeart/2009/3/layout/IncreasingArrowsProcess"/>
    <dgm:cxn modelId="{02E9FD60-C6AA-7F4D-98CD-F4D095F24984}" srcId="{46B91DB5-9BBB-F249-821D-F2A165B07B79}" destId="{030CA0CF-239B-8D4E-AD81-B29E160EC4FC}" srcOrd="2" destOrd="0" parTransId="{25C19FE2-D188-FA4A-A62D-11C798B900AB}" sibTransId="{44200045-CBC2-AB47-AE17-B5FC8AB8A9C9}"/>
    <dgm:cxn modelId="{32FBE925-E768-8A47-B40D-5D20A18EF05A}" type="presOf" srcId="{AACD273A-EEEE-CE42-AF43-6DA7E4DA3AD4}" destId="{5190C64A-C549-B343-9EDF-3A4DE6974E5E}" srcOrd="0" destOrd="5" presId="urn:microsoft.com/office/officeart/2009/3/layout/IncreasingArrowsProcess"/>
    <dgm:cxn modelId="{63B1D2FE-25D1-6F4F-A88C-632ADDFC8D34}" type="presOf" srcId="{F4E19FB7-2A35-2740-9773-B8FEB8494F75}" destId="{73391587-8D4C-194C-B6E6-EE5008ECD417}" srcOrd="0" destOrd="7" presId="urn:microsoft.com/office/officeart/2009/3/layout/IncreasingArrowsProcess"/>
    <dgm:cxn modelId="{74968331-314F-774F-A5CD-E45CB63DBA7C}" type="presOf" srcId="{9F7D51F6-0FD5-0748-ACC8-01D73B469BC7}" destId="{5190C64A-C549-B343-9EDF-3A4DE6974E5E}" srcOrd="0" destOrd="3" presId="urn:microsoft.com/office/officeart/2009/3/layout/IncreasingArrowsProcess"/>
    <dgm:cxn modelId="{3F3FB70C-81B6-3F4B-A451-C45E66654C2D}" srcId="{8225D6A3-04B0-A746-87C8-9B5D5F2E8135}" destId="{64101D20-C948-5449-92EF-308BB1C1C3B8}" srcOrd="0" destOrd="0" parTransId="{0B8379B3-EE3F-1545-A70A-774D73E53C31}" sibTransId="{0C637568-BE92-2147-ACC0-777C618D2B11}"/>
    <dgm:cxn modelId="{B2CF1C48-9414-044D-91A8-927CD0DCEA6F}" type="presOf" srcId="{A43FBEF4-FD69-7A4C-AD7B-BD20341E98B6}" destId="{51D4B11B-DD0E-1C43-8015-13E9EA3B031C}" srcOrd="0" destOrd="5" presId="urn:microsoft.com/office/officeart/2009/3/layout/IncreasingArrowsProcess"/>
    <dgm:cxn modelId="{B44CBD65-6D9E-7447-A376-B32436EFF44D}" type="presOf" srcId="{64101D20-C948-5449-92EF-308BB1C1C3B8}" destId="{5190C64A-C549-B343-9EDF-3A4DE6974E5E}" srcOrd="0" destOrd="0" presId="urn:microsoft.com/office/officeart/2009/3/layout/IncreasingArrowsProcess"/>
    <dgm:cxn modelId="{35EB3D45-FE6B-1E48-9C72-7E3FAA9EAA5C}" srcId="{3AD225E6-DDC1-B347-8A77-5316C397A599}" destId="{7FAEB3D8-80E1-A64E-BCB7-796EB799175D}" srcOrd="3" destOrd="0" parTransId="{57E79B27-33BB-A441-8C6F-7110080D4377}" sibTransId="{00E9FCFF-5D56-8F4D-ADF4-F35BC9E17C44}"/>
    <dgm:cxn modelId="{021BF6AB-7BBA-5041-B2E4-D513CB6C7163}" type="presOf" srcId="{377817D2-805C-8440-B761-FABB018730E5}" destId="{5190C64A-C549-B343-9EDF-3A4DE6974E5E}" srcOrd="0" destOrd="4" presId="urn:microsoft.com/office/officeart/2009/3/layout/IncreasingArrowsProcess"/>
    <dgm:cxn modelId="{404F6DFC-1E6A-9340-9EBB-4B86110A63AA}" type="presOf" srcId="{B10B133E-6E6B-C94F-9CED-CEF3C4C76A8A}" destId="{73391587-8D4C-194C-B6E6-EE5008ECD417}" srcOrd="0" destOrd="4" presId="urn:microsoft.com/office/officeart/2009/3/layout/IncreasingArrowsProcess"/>
    <dgm:cxn modelId="{BBD69171-8496-1448-8B8E-7E4CD65CFC6B}" srcId="{8225D6A3-04B0-A746-87C8-9B5D5F2E8135}" destId="{377817D2-805C-8440-B761-FABB018730E5}" srcOrd="4" destOrd="0" parTransId="{F1EAD6A7-AFDC-8B4F-9F74-624880DA9A53}" sibTransId="{B02609C5-E702-BD4B-B5AA-ABE81FA2FF84}"/>
    <dgm:cxn modelId="{30D48217-9C41-BC4B-BEAA-30D00AED2041}" srcId="{3AD225E6-DDC1-B347-8A77-5316C397A599}" destId="{749290CD-591D-C448-BD9F-0BE1E86A8FEF}" srcOrd="1" destOrd="0" parTransId="{0E7D6690-7936-E546-B0D4-E1C9589E32FA}" sibTransId="{635925A4-DC38-414E-BC46-4B0B38A0AA60}"/>
    <dgm:cxn modelId="{AD698588-17E9-A947-81E1-F3F0C694AD0B}" srcId="{030CA0CF-239B-8D4E-AD81-B29E160EC4FC}" destId="{8B2658B9-D541-054F-98C9-6845A87B514E}" srcOrd="0" destOrd="0" parTransId="{903902DB-86F8-FC4F-B707-AAE1C93C1152}" sibTransId="{C1B05645-8A49-6247-9058-4391D2116104}"/>
    <dgm:cxn modelId="{2F39A5B2-8BD6-B04A-A3E7-0DC8B77D3037}" srcId="{8225D6A3-04B0-A746-87C8-9B5D5F2E8135}" destId="{AACD273A-EEEE-CE42-AF43-6DA7E4DA3AD4}" srcOrd="5" destOrd="0" parTransId="{8D76B904-BB84-6249-AF32-04D2998CD34B}" sibTransId="{EFD99ADF-B9E3-BE43-B952-8EB0BF57BDA5}"/>
    <dgm:cxn modelId="{D3381DD2-38B3-424E-B978-03A18B10F68B}" type="presOf" srcId="{A82DB1A4-DADB-FA4D-8040-37635A573D36}" destId="{51D4B11B-DD0E-1C43-8015-13E9EA3B031C}" srcOrd="0" destOrd="4" presId="urn:microsoft.com/office/officeart/2009/3/layout/IncreasingArrowsProcess"/>
    <dgm:cxn modelId="{7460F6AE-EBE6-F64A-BDBB-2F8814A4334C}" type="presOf" srcId="{C69F9227-2EA4-5B41-8CF8-1E77F6C6E4E1}" destId="{5190C64A-C549-B343-9EDF-3A4DE6974E5E}" srcOrd="0" destOrd="6" presId="urn:microsoft.com/office/officeart/2009/3/layout/IncreasingArrowsProcess"/>
    <dgm:cxn modelId="{EAF72B2D-837F-984D-B9BD-E8D2480A8C14}" srcId="{3AD225E6-DDC1-B347-8A77-5316C397A599}" destId="{B30A1DAF-DE7E-7E4E-96DE-29A33BAB7A1F}" srcOrd="6" destOrd="0" parTransId="{F72616FA-6159-3B4F-9A8E-3FDEF8B7EF4D}" sibTransId="{347553DC-8254-3643-9934-1A7A19ED3ED1}"/>
    <dgm:cxn modelId="{0C8A0CF1-32CA-9146-B36F-083799F0942D}" srcId="{3AD225E6-DDC1-B347-8A77-5316C397A599}" destId="{A82DB1A4-DADB-FA4D-8040-37635A573D36}" srcOrd="4" destOrd="0" parTransId="{A76A7360-2B98-5B42-86AE-C21EA7617ED6}" sibTransId="{23D937F6-485F-894B-91BB-3A4AFA31BDDC}"/>
    <dgm:cxn modelId="{22A7E4F1-DAC6-8443-BF11-D4193499273E}" type="presOf" srcId="{3AD225E6-DDC1-B347-8A77-5316C397A599}" destId="{7C87BFBE-4602-294E-B730-1D5420FCE32A}" srcOrd="0" destOrd="0" presId="urn:microsoft.com/office/officeart/2009/3/layout/IncreasingArrowsProcess"/>
    <dgm:cxn modelId="{7EE7D33C-6D1C-084C-8E59-D44D4A21D458}" srcId="{46B91DB5-9BBB-F249-821D-F2A165B07B79}" destId="{3AD225E6-DDC1-B347-8A77-5316C397A599}" srcOrd="0" destOrd="0" parTransId="{DCF9663A-848C-F84C-B155-C503208721B4}" sibTransId="{89CB4EE3-39A6-EA41-A034-C4E84E92F37B}"/>
    <dgm:cxn modelId="{A10EF611-132A-E641-BE1C-37F2E02C123B}" srcId="{46B91DB5-9BBB-F249-821D-F2A165B07B79}" destId="{8225D6A3-04B0-A746-87C8-9B5D5F2E8135}" srcOrd="1" destOrd="0" parTransId="{DE80E56D-0001-A84B-A9B3-23E69EB45C76}" sibTransId="{E2757B46-8601-7A4B-88DE-376CB0E60EEE}"/>
    <dgm:cxn modelId="{A1446654-C275-EF4C-9E9F-D5CD8FA6166C}" type="presOf" srcId="{030CA0CF-239B-8D4E-AD81-B29E160EC4FC}" destId="{0975B46A-F6F3-8D42-94D0-471A9D274244}" srcOrd="0" destOrd="0" presId="urn:microsoft.com/office/officeart/2009/3/layout/IncreasingArrowsProcess"/>
    <dgm:cxn modelId="{864DBF44-BD19-464C-8E7D-1FAB026D98C0}" srcId="{8225D6A3-04B0-A746-87C8-9B5D5F2E8135}" destId="{C69F9227-2EA4-5B41-8CF8-1E77F6C6E4E1}" srcOrd="6" destOrd="0" parTransId="{E68FD901-093C-A04A-86B6-CC62BC6A9785}" sibTransId="{4910E1F4-81F6-9848-A8A3-629D66D7E2A8}"/>
    <dgm:cxn modelId="{D7B653C5-37C5-6643-B173-E225B470FE02}" srcId="{3AD225E6-DDC1-B347-8A77-5316C397A599}" destId="{260BC0D2-8D33-7243-8735-37C54BF374C9}" srcOrd="7" destOrd="0" parTransId="{3D1ED62A-7DF4-D948-AE29-120E810745C7}" sibTransId="{8F4CF7EE-CE90-9B4A-A755-D7AC4A532F5C}"/>
    <dgm:cxn modelId="{87CB3FAA-6C7B-414C-97A0-D13F9A36AD4C}" srcId="{3AD225E6-DDC1-B347-8A77-5316C397A599}" destId="{177120A2-832B-794C-8FFF-CCAE7224A203}" srcOrd="0" destOrd="0" parTransId="{657E38A5-268F-2D43-8F60-3FE56710C113}" sibTransId="{066628DE-5D81-3C49-91AB-E1389339E7E7}"/>
    <dgm:cxn modelId="{7DEA5A42-286F-D547-ABE0-86CE8D2BBB09}" type="presOf" srcId="{8B2658B9-D541-054F-98C9-6845A87B514E}" destId="{73391587-8D4C-194C-B6E6-EE5008ECD417}" srcOrd="0" destOrd="0" presId="urn:microsoft.com/office/officeart/2009/3/layout/IncreasingArrowsProcess"/>
    <dgm:cxn modelId="{92DC36E6-8B51-7D4C-9ED1-29AA559FEC8B}" srcId="{030CA0CF-239B-8D4E-AD81-B29E160EC4FC}" destId="{819CC0FA-45A6-544A-9C89-499F6FAFFD77}" srcOrd="5" destOrd="0" parTransId="{8A7912DE-CB6A-7947-8A33-3FBA6B164F33}" sibTransId="{D5A20611-3BC4-B64F-B33F-5F58BDD2FD04}"/>
    <dgm:cxn modelId="{4BF3D238-5ECA-2D4A-85C4-02067B184B69}" srcId="{030CA0CF-239B-8D4E-AD81-B29E160EC4FC}" destId="{F4E19FB7-2A35-2740-9773-B8FEB8494F75}" srcOrd="7" destOrd="0" parTransId="{A11F1A85-4B89-1D42-B15B-D6B6A7E7F7A2}" sibTransId="{6711933A-C190-EA48-8D37-30D2E3091B6A}"/>
    <dgm:cxn modelId="{E2021785-7BD4-3C47-A3B5-68BB49B571B5}" srcId="{3AD225E6-DDC1-B347-8A77-5316C397A599}" destId="{312EE527-64E2-FE4E-A47E-B49E7676FDE1}" srcOrd="2" destOrd="0" parTransId="{77D4234F-7AF4-7846-A0BA-40D73CE5C123}" sibTransId="{25044A03-6948-9E4C-8D77-E71BE32F1AC4}"/>
    <dgm:cxn modelId="{DF57A2FE-60F3-9A4A-95A1-81B4ECAF4DCB}" type="presOf" srcId="{749290CD-591D-C448-BD9F-0BE1E86A8FEF}" destId="{51D4B11B-DD0E-1C43-8015-13E9EA3B031C}" srcOrd="0" destOrd="1" presId="urn:microsoft.com/office/officeart/2009/3/layout/IncreasingArrowsProcess"/>
    <dgm:cxn modelId="{D6A6427C-1B07-784A-97DE-EF12DB778B8D}" type="presOf" srcId="{733DFF05-CAE0-8C4E-8FE4-B48123E5969C}" destId="{5190C64A-C549-B343-9EDF-3A4DE6974E5E}" srcOrd="0" destOrd="1" presId="urn:microsoft.com/office/officeart/2009/3/layout/IncreasingArrowsProcess"/>
    <dgm:cxn modelId="{111C0F64-A3C2-F749-9070-9B27FD04B981}" type="presOf" srcId="{819CC0FA-45A6-544A-9C89-499F6FAFFD77}" destId="{73391587-8D4C-194C-B6E6-EE5008ECD417}" srcOrd="0" destOrd="5" presId="urn:microsoft.com/office/officeart/2009/3/layout/IncreasingArrowsProcess"/>
    <dgm:cxn modelId="{A47D7FF2-CA43-034E-9F8D-311BD119CAFC}" type="presOf" srcId="{493D09EC-7D71-0643-B7B4-1424E83B968F}" destId="{73391587-8D4C-194C-B6E6-EE5008ECD417}" srcOrd="0" destOrd="6" presId="urn:microsoft.com/office/officeart/2009/3/layout/IncreasingArrowsProcess"/>
    <dgm:cxn modelId="{796B1AB1-A3A9-694E-BADB-91E90BC47B6E}" srcId="{030CA0CF-239B-8D4E-AD81-B29E160EC4FC}" destId="{493D09EC-7D71-0643-B7B4-1424E83B968F}" srcOrd="6" destOrd="0" parTransId="{823322FA-A850-B741-B342-B07722A69AAE}" sibTransId="{83194768-3B68-3B43-9DBA-83A346BEF7D9}"/>
    <dgm:cxn modelId="{4A6FED89-8B85-EA41-A320-0B436B36269C}" srcId="{030CA0CF-239B-8D4E-AD81-B29E160EC4FC}" destId="{3A22C21A-A36D-F545-B372-BC40935021F9}" srcOrd="1" destOrd="0" parTransId="{A8F7F78B-75BB-6546-94B8-25DBCA3A88D8}" sibTransId="{9EB466E1-1FA0-CE41-BB11-2311483B6396}"/>
    <dgm:cxn modelId="{D734B362-1BF0-754E-B9B3-6D469489BA3F}" type="presOf" srcId="{8225D6A3-04B0-A746-87C8-9B5D5F2E8135}" destId="{BE259A0F-53E3-AA46-B0A2-63048AD9DC18}" srcOrd="0" destOrd="0" presId="urn:microsoft.com/office/officeart/2009/3/layout/IncreasingArrowsProcess"/>
    <dgm:cxn modelId="{4D581ECD-3097-144E-A9AC-23157EE05B90}" srcId="{030CA0CF-239B-8D4E-AD81-B29E160EC4FC}" destId="{794EE205-A0BB-6049-AF6D-5AB7C6C6B087}" srcOrd="2" destOrd="0" parTransId="{E99B67EF-2D6A-0A45-A53C-10576BCE268F}" sibTransId="{4BB5A906-02D9-C245-B2E9-3644109A9845}"/>
    <dgm:cxn modelId="{082D0D1A-7CE8-0D4E-B28D-A56CC51133E2}" srcId="{8225D6A3-04B0-A746-87C8-9B5D5F2E8135}" destId="{2B3197DF-CA36-4842-AA57-2EB2A11F6615}" srcOrd="2" destOrd="0" parTransId="{DD786DB7-7C65-FE46-8663-86A91847C6D3}" sibTransId="{DBEF1B05-89B8-DE4A-9E41-FE93338A11CA}"/>
    <dgm:cxn modelId="{60E454C4-CB72-7D45-9B57-C60EA94BE170}" srcId="{3AD225E6-DDC1-B347-8A77-5316C397A599}" destId="{A43FBEF4-FD69-7A4C-AD7B-BD20341E98B6}" srcOrd="5" destOrd="0" parTransId="{1141DA33-6DF8-E843-9315-3A9E3D32AFE5}" sibTransId="{5BB39017-CE02-F446-9CD1-BE631CC9BB1F}"/>
    <dgm:cxn modelId="{83F24CAC-9942-7E48-BAE0-34E3FEEAF376}" type="presOf" srcId="{B30A1DAF-DE7E-7E4E-96DE-29A33BAB7A1F}" destId="{51D4B11B-DD0E-1C43-8015-13E9EA3B031C}" srcOrd="0" destOrd="6" presId="urn:microsoft.com/office/officeart/2009/3/layout/IncreasingArrowsProcess"/>
    <dgm:cxn modelId="{610BDF44-3392-B04D-8F50-88E88C7D1B7C}" srcId="{8225D6A3-04B0-A746-87C8-9B5D5F2E8135}" destId="{9F7D51F6-0FD5-0748-ACC8-01D73B469BC7}" srcOrd="3" destOrd="0" parTransId="{B9E223AB-A964-7049-AF85-D30DA49F689B}" sibTransId="{DB3186D4-77F6-3347-84AF-8598367F85EC}"/>
    <dgm:cxn modelId="{EAC2A879-E0BB-BA40-9ABC-EE634D992E9B}" type="presOf" srcId="{7FAEB3D8-80E1-A64E-BCB7-796EB799175D}" destId="{51D4B11B-DD0E-1C43-8015-13E9EA3B031C}" srcOrd="0" destOrd="3" presId="urn:microsoft.com/office/officeart/2009/3/layout/IncreasingArrowsProcess"/>
    <dgm:cxn modelId="{D7D4BEE3-66FB-C944-977D-4150787478EB}" type="presOf" srcId="{260BC0D2-8D33-7243-8735-37C54BF374C9}" destId="{51D4B11B-DD0E-1C43-8015-13E9EA3B031C}" srcOrd="0" destOrd="7" presId="urn:microsoft.com/office/officeart/2009/3/layout/IncreasingArrowsProcess"/>
    <dgm:cxn modelId="{D6B18781-60F7-8F44-93E7-FAF0C31139BA}" type="presOf" srcId="{2B3197DF-CA36-4842-AA57-2EB2A11F6615}" destId="{5190C64A-C549-B343-9EDF-3A4DE6974E5E}" srcOrd="0" destOrd="2" presId="urn:microsoft.com/office/officeart/2009/3/layout/IncreasingArrowsProcess"/>
    <dgm:cxn modelId="{42B0EB9C-77CE-B141-AE9C-43B7DC4D906A}" srcId="{8225D6A3-04B0-A746-87C8-9B5D5F2E8135}" destId="{733DFF05-CAE0-8C4E-8FE4-B48123E5969C}" srcOrd="1" destOrd="0" parTransId="{E0547BE6-8023-0E49-B3D6-052E1F0077DE}" sibTransId="{6FF2A03B-5654-1B4F-A7CE-ECF2B97349FC}"/>
    <dgm:cxn modelId="{2E7C474D-82DF-C54F-B7AE-51917A5E46E1}" type="presOf" srcId="{52FF0279-6908-714B-A6AB-3533C9962235}" destId="{73391587-8D4C-194C-B6E6-EE5008ECD417}" srcOrd="0" destOrd="3" presId="urn:microsoft.com/office/officeart/2009/3/layout/IncreasingArrowsProcess"/>
    <dgm:cxn modelId="{B51673B1-ECAA-4143-8E3F-92DC90E266A5}" type="presOf" srcId="{46B91DB5-9BBB-F249-821D-F2A165B07B79}" destId="{AC461BED-8886-1548-83DD-5FFEF7BE3669}" srcOrd="0" destOrd="0" presId="urn:microsoft.com/office/officeart/2009/3/layout/IncreasingArrowsProcess"/>
    <dgm:cxn modelId="{A372193B-22CD-CF48-847F-B05307DA7600}" srcId="{030CA0CF-239B-8D4E-AD81-B29E160EC4FC}" destId="{B10B133E-6E6B-C94F-9CED-CEF3C4C76A8A}" srcOrd="4" destOrd="0" parTransId="{1F730C7D-8673-3A4B-8198-D539BC7D04E1}" sibTransId="{892A7FFB-FE42-6747-A28B-C73601A6CD3B}"/>
    <dgm:cxn modelId="{D31B98F2-6F86-9946-A202-CEE2C5378409}" type="presOf" srcId="{3A22C21A-A36D-F545-B372-BC40935021F9}" destId="{73391587-8D4C-194C-B6E6-EE5008ECD417}" srcOrd="0" destOrd="1" presId="urn:microsoft.com/office/officeart/2009/3/layout/IncreasingArrowsProcess"/>
    <dgm:cxn modelId="{6E3CCC02-923F-0240-B58F-61DB6BF22DD0}" type="presOf" srcId="{794EE205-A0BB-6049-AF6D-5AB7C6C6B087}" destId="{73391587-8D4C-194C-B6E6-EE5008ECD417}" srcOrd="0" destOrd="2" presId="urn:microsoft.com/office/officeart/2009/3/layout/IncreasingArrowsProcess"/>
    <dgm:cxn modelId="{A984B877-A995-4E44-A799-1B295F4E51C8}" type="presParOf" srcId="{AC461BED-8886-1548-83DD-5FFEF7BE3669}" destId="{7C87BFBE-4602-294E-B730-1D5420FCE32A}" srcOrd="0" destOrd="0" presId="urn:microsoft.com/office/officeart/2009/3/layout/IncreasingArrowsProcess"/>
    <dgm:cxn modelId="{E8339E61-22A0-4A42-9A57-D002F44C9FA7}" type="presParOf" srcId="{AC461BED-8886-1548-83DD-5FFEF7BE3669}" destId="{51D4B11B-DD0E-1C43-8015-13E9EA3B031C}" srcOrd="1" destOrd="0" presId="urn:microsoft.com/office/officeart/2009/3/layout/IncreasingArrowsProcess"/>
    <dgm:cxn modelId="{32CFA684-D488-A744-9725-057CC63E1D2B}" type="presParOf" srcId="{AC461BED-8886-1548-83DD-5FFEF7BE3669}" destId="{BE259A0F-53E3-AA46-B0A2-63048AD9DC18}" srcOrd="2" destOrd="0" presId="urn:microsoft.com/office/officeart/2009/3/layout/IncreasingArrowsProcess"/>
    <dgm:cxn modelId="{EABAE662-301C-8849-9DCA-9D16CAB8C646}" type="presParOf" srcId="{AC461BED-8886-1548-83DD-5FFEF7BE3669}" destId="{5190C64A-C549-B343-9EDF-3A4DE6974E5E}" srcOrd="3" destOrd="0" presId="urn:microsoft.com/office/officeart/2009/3/layout/IncreasingArrowsProcess"/>
    <dgm:cxn modelId="{0B927FAE-EA7C-084B-B616-0DA9151B34F3}" type="presParOf" srcId="{AC461BED-8886-1548-83DD-5FFEF7BE3669}" destId="{0975B46A-F6F3-8D42-94D0-471A9D274244}" srcOrd="4" destOrd="0" presId="urn:microsoft.com/office/officeart/2009/3/layout/IncreasingArrowsProcess"/>
    <dgm:cxn modelId="{0E6FE69D-BC58-744B-9DE3-AA7FDE06EAFF}" type="presParOf" srcId="{AC461BED-8886-1548-83DD-5FFEF7BE3669}" destId="{73391587-8D4C-194C-B6E6-EE5008ECD41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9DE5BB-341C-447A-A268-90E9864EEEF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5B3F838-4984-4EA3-9260-C007A7C37C06}">
      <dgm:prSet phldrT="[Text]" custT="1"/>
      <dgm:spPr/>
      <dgm:t>
        <a:bodyPr/>
        <a:lstStyle/>
        <a:p>
          <a:r>
            <a:rPr lang="en-US" sz="3600" dirty="0" smtClean="0"/>
            <a:t>Social Network</a:t>
          </a:r>
          <a:endParaRPr lang="en-US" sz="3600" dirty="0"/>
        </a:p>
      </dgm:t>
    </dgm:pt>
    <dgm:pt modelId="{B66CA0B5-3ED0-47E1-B3C6-B97FED355747}" type="parTrans" cxnId="{6F17A339-C107-4341-AE84-64FC99EAA21E}">
      <dgm:prSet/>
      <dgm:spPr/>
      <dgm:t>
        <a:bodyPr/>
        <a:lstStyle/>
        <a:p>
          <a:endParaRPr lang="en-US"/>
        </a:p>
      </dgm:t>
    </dgm:pt>
    <dgm:pt modelId="{A963D0FD-23AF-4E0E-8D32-B71116B521DC}" type="sibTrans" cxnId="{6F17A339-C107-4341-AE84-64FC99EAA21E}">
      <dgm:prSet/>
      <dgm:spPr/>
      <dgm:t>
        <a:bodyPr/>
        <a:lstStyle/>
        <a:p>
          <a:endParaRPr lang="en-US"/>
        </a:p>
      </dgm:t>
    </dgm:pt>
    <dgm:pt modelId="{A378742A-8127-4372-AC6F-7565C70BBF77}">
      <dgm:prSet phldrT="[Text]" custT="1"/>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sz="2400" dirty="0" smtClean="0">
              <a:solidFill>
                <a:srgbClr val="000090"/>
              </a:solidFill>
            </a:rPr>
            <a:t>Twitter, Facebook, and </a:t>
          </a:r>
          <a:r>
            <a:rPr lang="en-US" sz="2400" dirty="0" err="1" smtClean="0">
              <a:solidFill>
                <a:srgbClr val="000090"/>
              </a:solidFill>
            </a:rPr>
            <a:t>Instagram</a:t>
          </a:r>
          <a:r>
            <a:rPr lang="en-US" sz="2400" dirty="0" smtClean="0">
              <a:solidFill>
                <a:srgbClr val="000090"/>
              </a:solidFill>
            </a:rPr>
            <a:t>, Regularly scheduled </a:t>
          </a:r>
          <a:r>
            <a:rPr lang="en-US" sz="2400" dirty="0" smtClean="0">
              <a:solidFill>
                <a:srgbClr val="000090"/>
              </a:solidFill>
            </a:rPr>
            <a:t>chats, </a:t>
          </a:r>
          <a:r>
            <a:rPr lang="en-US" sz="2400" dirty="0" smtClean="0">
              <a:solidFill>
                <a:srgbClr val="000090"/>
              </a:solidFill>
            </a:rPr>
            <a:t>and blogs</a:t>
          </a:r>
          <a:endParaRPr lang="en-US" sz="2400" dirty="0">
            <a:solidFill>
              <a:srgbClr val="000090"/>
            </a:solidFill>
          </a:endParaRPr>
        </a:p>
      </dgm:t>
    </dgm:pt>
    <dgm:pt modelId="{CEE11501-B465-42E7-AA7A-E45D1D7F2DCD}" type="parTrans" cxnId="{6DE9EBCF-5181-4C44-B5BE-625C01250843}">
      <dgm:prSet/>
      <dgm:spPr/>
      <dgm:t>
        <a:bodyPr/>
        <a:lstStyle/>
        <a:p>
          <a:endParaRPr lang="en-US"/>
        </a:p>
      </dgm:t>
    </dgm:pt>
    <dgm:pt modelId="{F853224F-1A50-4CF8-933C-1F7A5CA1A2CB}" type="sibTrans" cxnId="{6DE9EBCF-5181-4C44-B5BE-625C01250843}">
      <dgm:prSet/>
      <dgm:spPr/>
      <dgm:t>
        <a:bodyPr/>
        <a:lstStyle/>
        <a:p>
          <a:endParaRPr lang="en-US"/>
        </a:p>
      </dgm:t>
    </dgm:pt>
    <dgm:pt modelId="{7AFE0918-8C66-43EB-8ABF-80967A0494C0}">
      <dgm:prSet phldrT="[Text]" custT="1"/>
      <dgm:spPr>
        <a:solidFill>
          <a:srgbClr val="619428"/>
        </a:solidFill>
      </dgm:spPr>
      <dgm:t>
        <a:bodyPr/>
        <a:lstStyle/>
        <a:p>
          <a:r>
            <a:rPr lang="en-US" sz="3600" dirty="0" smtClean="0"/>
            <a:t>Scholarly Network</a:t>
          </a:r>
          <a:endParaRPr lang="en-US" sz="3600" dirty="0"/>
        </a:p>
      </dgm:t>
    </dgm:pt>
    <dgm:pt modelId="{FC94EEC6-0DFD-42BA-A5E1-30519CBD5EE3}" type="parTrans" cxnId="{9E546E66-F3AD-4B84-A608-F0573C178B16}">
      <dgm:prSet/>
      <dgm:spPr/>
      <dgm:t>
        <a:bodyPr/>
        <a:lstStyle/>
        <a:p>
          <a:endParaRPr lang="en-US"/>
        </a:p>
      </dgm:t>
    </dgm:pt>
    <dgm:pt modelId="{D7005A99-428A-4646-A27D-D3CACA9B9CC3}" type="sibTrans" cxnId="{9E546E66-F3AD-4B84-A608-F0573C178B16}">
      <dgm:prSet/>
      <dgm:spPr/>
      <dgm:t>
        <a:bodyPr/>
        <a:lstStyle/>
        <a:p>
          <a:endParaRPr lang="en-US"/>
        </a:p>
      </dgm:t>
    </dgm:pt>
    <dgm:pt modelId="{4EDFAFEC-7B98-4525-B0FA-95C36B9E9DEA}">
      <dgm:prSet phldrT="[Text]" custT="1"/>
      <dgm:spPr>
        <a:gradFill flip="none" rotWithShape="0">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dgm:spPr>
      <dgm:t>
        <a:bodyPr/>
        <a:lstStyle/>
        <a:p>
          <a:r>
            <a:rPr lang="en-US" sz="2400" dirty="0" smtClean="0">
              <a:solidFill>
                <a:srgbClr val="000090"/>
              </a:solidFill>
            </a:rPr>
            <a:t>Google Groups, </a:t>
          </a:r>
          <a:r>
            <a:rPr lang="en-US" sz="2400" dirty="0" smtClean="0">
              <a:solidFill>
                <a:srgbClr val="000090"/>
              </a:solidFill>
            </a:rPr>
            <a:t>LinkedIn</a:t>
          </a:r>
          <a:r>
            <a:rPr lang="en-US" sz="2400" dirty="0" smtClean="0">
              <a:solidFill>
                <a:srgbClr val="000090"/>
              </a:solidFill>
            </a:rPr>
            <a:t>, IPFCC’s PFAC Network, and Webinars</a:t>
          </a:r>
          <a:endParaRPr lang="en-US" sz="2400" dirty="0">
            <a:solidFill>
              <a:srgbClr val="000090"/>
            </a:solidFill>
          </a:endParaRPr>
        </a:p>
      </dgm:t>
    </dgm:pt>
    <dgm:pt modelId="{CDE16268-FA9E-4004-809D-89A02A4FFCDE}" type="parTrans" cxnId="{08A842CC-14CA-4E3C-9504-5907D8BDD5DF}">
      <dgm:prSet/>
      <dgm:spPr/>
      <dgm:t>
        <a:bodyPr/>
        <a:lstStyle/>
        <a:p>
          <a:endParaRPr lang="en-US"/>
        </a:p>
      </dgm:t>
    </dgm:pt>
    <dgm:pt modelId="{49947ECC-CFC2-4A5B-950F-06C1CFD6467E}" type="sibTrans" cxnId="{08A842CC-14CA-4E3C-9504-5907D8BDD5DF}">
      <dgm:prSet/>
      <dgm:spPr/>
      <dgm:t>
        <a:bodyPr/>
        <a:lstStyle/>
        <a:p>
          <a:endParaRPr lang="en-US"/>
        </a:p>
      </dgm:t>
    </dgm:pt>
    <dgm:pt modelId="{4653151A-957D-448F-A101-635B88067271}">
      <dgm:prSet phldrT="[Text]" custT="1"/>
      <dgm:spPr>
        <a:gradFill flip="none" rotWithShape="0">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dgm:spPr>
      <dgm:t>
        <a:bodyPr/>
        <a:lstStyle/>
        <a:p>
          <a:r>
            <a:rPr lang="en-US" sz="2400" dirty="0" smtClean="0">
              <a:solidFill>
                <a:srgbClr val="000090"/>
              </a:solidFill>
            </a:rPr>
            <a:t>Regularly scheduled research updates</a:t>
          </a:r>
          <a:endParaRPr lang="en-US" sz="2400" dirty="0">
            <a:solidFill>
              <a:srgbClr val="000090"/>
            </a:solidFill>
          </a:endParaRPr>
        </a:p>
      </dgm:t>
    </dgm:pt>
    <dgm:pt modelId="{3F555D63-6C00-4B1D-9008-41B2CC062746}" type="parTrans" cxnId="{43C0BD51-5EE9-44F0-AF8B-CD19C87E6358}">
      <dgm:prSet/>
      <dgm:spPr/>
      <dgm:t>
        <a:bodyPr/>
        <a:lstStyle/>
        <a:p>
          <a:endParaRPr lang="en-US"/>
        </a:p>
      </dgm:t>
    </dgm:pt>
    <dgm:pt modelId="{7C9C912A-0BDD-4A62-B378-AA889602D500}" type="sibTrans" cxnId="{43C0BD51-5EE9-44F0-AF8B-CD19C87E6358}">
      <dgm:prSet/>
      <dgm:spPr/>
      <dgm:t>
        <a:bodyPr/>
        <a:lstStyle/>
        <a:p>
          <a:endParaRPr lang="en-US"/>
        </a:p>
      </dgm:t>
    </dgm:pt>
    <dgm:pt modelId="{7A7FB549-E82C-4C71-A0AF-DA89824A14D2}" type="pres">
      <dgm:prSet presAssocID="{A69DE5BB-341C-447A-A268-90E9864EEEF9}" presName="Name0" presStyleCnt="0">
        <dgm:presLayoutVars>
          <dgm:dir/>
          <dgm:animLvl val="lvl"/>
          <dgm:resizeHandles/>
        </dgm:presLayoutVars>
      </dgm:prSet>
      <dgm:spPr/>
      <dgm:t>
        <a:bodyPr/>
        <a:lstStyle/>
        <a:p>
          <a:endParaRPr lang="en-US"/>
        </a:p>
      </dgm:t>
    </dgm:pt>
    <dgm:pt modelId="{3874C539-A3A8-4498-BBE4-80E51CE92E15}" type="pres">
      <dgm:prSet presAssocID="{A5B3F838-4984-4EA3-9260-C007A7C37C06}" presName="linNode" presStyleCnt="0"/>
      <dgm:spPr/>
    </dgm:pt>
    <dgm:pt modelId="{A35B5C83-34C3-413A-B39E-72E64AA7A689}" type="pres">
      <dgm:prSet presAssocID="{A5B3F838-4984-4EA3-9260-C007A7C37C06}" presName="parentShp" presStyleLbl="node1" presStyleIdx="0" presStyleCnt="2">
        <dgm:presLayoutVars>
          <dgm:bulletEnabled val="1"/>
        </dgm:presLayoutVars>
      </dgm:prSet>
      <dgm:spPr/>
      <dgm:t>
        <a:bodyPr/>
        <a:lstStyle/>
        <a:p>
          <a:endParaRPr lang="en-US"/>
        </a:p>
      </dgm:t>
    </dgm:pt>
    <dgm:pt modelId="{3E97A371-6808-4C63-AF2B-E09BD88A177B}" type="pres">
      <dgm:prSet presAssocID="{A5B3F838-4984-4EA3-9260-C007A7C37C06}" presName="childShp" presStyleLbl="bgAccFollowNode1" presStyleIdx="0" presStyleCnt="2" custScaleY="94502" custLinFactNeighborX="1852" custLinFactNeighborY="-3562">
        <dgm:presLayoutVars>
          <dgm:bulletEnabled val="1"/>
        </dgm:presLayoutVars>
      </dgm:prSet>
      <dgm:spPr/>
      <dgm:t>
        <a:bodyPr/>
        <a:lstStyle/>
        <a:p>
          <a:endParaRPr lang="en-US"/>
        </a:p>
      </dgm:t>
    </dgm:pt>
    <dgm:pt modelId="{DEC68CD3-6E45-4999-BD13-666F7157F68E}" type="pres">
      <dgm:prSet presAssocID="{A963D0FD-23AF-4E0E-8D32-B71116B521DC}" presName="spacing" presStyleCnt="0"/>
      <dgm:spPr/>
    </dgm:pt>
    <dgm:pt modelId="{482198BE-AFD9-4388-AD80-1BEDE619A901}" type="pres">
      <dgm:prSet presAssocID="{7AFE0918-8C66-43EB-8ABF-80967A0494C0}" presName="linNode" presStyleCnt="0"/>
      <dgm:spPr/>
    </dgm:pt>
    <dgm:pt modelId="{34CD4669-7A5A-4137-9D7B-BDBAFA115828}" type="pres">
      <dgm:prSet presAssocID="{7AFE0918-8C66-43EB-8ABF-80967A0494C0}" presName="parentShp" presStyleLbl="node1" presStyleIdx="1" presStyleCnt="2">
        <dgm:presLayoutVars>
          <dgm:bulletEnabled val="1"/>
        </dgm:presLayoutVars>
      </dgm:prSet>
      <dgm:spPr/>
      <dgm:t>
        <a:bodyPr/>
        <a:lstStyle/>
        <a:p>
          <a:endParaRPr lang="en-US"/>
        </a:p>
      </dgm:t>
    </dgm:pt>
    <dgm:pt modelId="{21E93F9A-11CA-4A04-9BB5-D65A4DF5F6CA}" type="pres">
      <dgm:prSet presAssocID="{7AFE0918-8C66-43EB-8ABF-80967A0494C0}" presName="childShp" presStyleLbl="bgAccFollowNode1" presStyleIdx="1" presStyleCnt="2" custScaleY="161613">
        <dgm:presLayoutVars>
          <dgm:bulletEnabled val="1"/>
        </dgm:presLayoutVars>
      </dgm:prSet>
      <dgm:spPr/>
      <dgm:t>
        <a:bodyPr/>
        <a:lstStyle/>
        <a:p>
          <a:endParaRPr lang="en-US"/>
        </a:p>
      </dgm:t>
    </dgm:pt>
  </dgm:ptLst>
  <dgm:cxnLst>
    <dgm:cxn modelId="{2A86A6DD-C0AA-404A-A7BE-BC511EA8DAA1}" type="presOf" srcId="{7AFE0918-8C66-43EB-8ABF-80967A0494C0}" destId="{34CD4669-7A5A-4137-9D7B-BDBAFA115828}" srcOrd="0" destOrd="0" presId="urn:microsoft.com/office/officeart/2005/8/layout/vList6"/>
    <dgm:cxn modelId="{C4BB8D75-A928-4512-A258-378FB76F048B}" type="presOf" srcId="{4EDFAFEC-7B98-4525-B0FA-95C36B9E9DEA}" destId="{21E93F9A-11CA-4A04-9BB5-D65A4DF5F6CA}" srcOrd="0" destOrd="0" presId="urn:microsoft.com/office/officeart/2005/8/layout/vList6"/>
    <dgm:cxn modelId="{DAA3E532-449F-43D3-A7D1-3957C0EEE229}" type="presOf" srcId="{A5B3F838-4984-4EA3-9260-C007A7C37C06}" destId="{A35B5C83-34C3-413A-B39E-72E64AA7A689}" srcOrd="0" destOrd="0" presId="urn:microsoft.com/office/officeart/2005/8/layout/vList6"/>
    <dgm:cxn modelId="{024EC20D-C2B9-4249-BD4B-7E14F13165A6}" type="presOf" srcId="{A378742A-8127-4372-AC6F-7565C70BBF77}" destId="{3E97A371-6808-4C63-AF2B-E09BD88A177B}" srcOrd="0" destOrd="0" presId="urn:microsoft.com/office/officeart/2005/8/layout/vList6"/>
    <dgm:cxn modelId="{3BAEC7B7-8347-41AA-A288-59EA86176493}" type="presOf" srcId="{A69DE5BB-341C-447A-A268-90E9864EEEF9}" destId="{7A7FB549-E82C-4C71-A0AF-DA89824A14D2}" srcOrd="0" destOrd="0" presId="urn:microsoft.com/office/officeart/2005/8/layout/vList6"/>
    <dgm:cxn modelId="{6F17A339-C107-4341-AE84-64FC99EAA21E}" srcId="{A69DE5BB-341C-447A-A268-90E9864EEEF9}" destId="{A5B3F838-4984-4EA3-9260-C007A7C37C06}" srcOrd="0" destOrd="0" parTransId="{B66CA0B5-3ED0-47E1-B3C6-B97FED355747}" sibTransId="{A963D0FD-23AF-4E0E-8D32-B71116B521DC}"/>
    <dgm:cxn modelId="{6DE9EBCF-5181-4C44-B5BE-625C01250843}" srcId="{A5B3F838-4984-4EA3-9260-C007A7C37C06}" destId="{A378742A-8127-4372-AC6F-7565C70BBF77}" srcOrd="0" destOrd="0" parTransId="{CEE11501-B465-42E7-AA7A-E45D1D7F2DCD}" sibTransId="{F853224F-1A50-4CF8-933C-1F7A5CA1A2CB}"/>
    <dgm:cxn modelId="{E095F9F9-1617-45E8-9153-DD90A2E779AD}" type="presOf" srcId="{4653151A-957D-448F-A101-635B88067271}" destId="{21E93F9A-11CA-4A04-9BB5-D65A4DF5F6CA}" srcOrd="0" destOrd="1" presId="urn:microsoft.com/office/officeart/2005/8/layout/vList6"/>
    <dgm:cxn modelId="{43C0BD51-5EE9-44F0-AF8B-CD19C87E6358}" srcId="{7AFE0918-8C66-43EB-8ABF-80967A0494C0}" destId="{4653151A-957D-448F-A101-635B88067271}" srcOrd="1" destOrd="0" parTransId="{3F555D63-6C00-4B1D-9008-41B2CC062746}" sibTransId="{7C9C912A-0BDD-4A62-B378-AA889602D500}"/>
    <dgm:cxn modelId="{9E546E66-F3AD-4B84-A608-F0573C178B16}" srcId="{A69DE5BB-341C-447A-A268-90E9864EEEF9}" destId="{7AFE0918-8C66-43EB-8ABF-80967A0494C0}" srcOrd="1" destOrd="0" parTransId="{FC94EEC6-0DFD-42BA-A5E1-30519CBD5EE3}" sibTransId="{D7005A99-428A-4646-A27D-D3CACA9B9CC3}"/>
    <dgm:cxn modelId="{08A842CC-14CA-4E3C-9504-5907D8BDD5DF}" srcId="{7AFE0918-8C66-43EB-8ABF-80967A0494C0}" destId="{4EDFAFEC-7B98-4525-B0FA-95C36B9E9DEA}" srcOrd="0" destOrd="0" parTransId="{CDE16268-FA9E-4004-809D-89A02A4FFCDE}" sibTransId="{49947ECC-CFC2-4A5B-950F-06C1CFD6467E}"/>
    <dgm:cxn modelId="{AF67BF05-8605-4699-B504-7D602BE2DEB2}" type="presParOf" srcId="{7A7FB549-E82C-4C71-A0AF-DA89824A14D2}" destId="{3874C539-A3A8-4498-BBE4-80E51CE92E15}" srcOrd="0" destOrd="0" presId="urn:microsoft.com/office/officeart/2005/8/layout/vList6"/>
    <dgm:cxn modelId="{E4EF5652-6D46-40F4-AD7E-22CC5BADD2A6}" type="presParOf" srcId="{3874C539-A3A8-4498-BBE4-80E51CE92E15}" destId="{A35B5C83-34C3-413A-B39E-72E64AA7A689}" srcOrd="0" destOrd="0" presId="urn:microsoft.com/office/officeart/2005/8/layout/vList6"/>
    <dgm:cxn modelId="{5312B533-E630-44FC-BAE6-17C44C151E6A}" type="presParOf" srcId="{3874C539-A3A8-4498-BBE4-80E51CE92E15}" destId="{3E97A371-6808-4C63-AF2B-E09BD88A177B}" srcOrd="1" destOrd="0" presId="urn:microsoft.com/office/officeart/2005/8/layout/vList6"/>
    <dgm:cxn modelId="{F4EDE97D-86C4-47A5-91B8-58F45145032A}" type="presParOf" srcId="{7A7FB549-E82C-4C71-A0AF-DA89824A14D2}" destId="{DEC68CD3-6E45-4999-BD13-666F7157F68E}" srcOrd="1" destOrd="0" presId="urn:microsoft.com/office/officeart/2005/8/layout/vList6"/>
    <dgm:cxn modelId="{9B5F6B14-25E5-4D9D-984B-C2743AA98D36}" type="presParOf" srcId="{7A7FB549-E82C-4C71-A0AF-DA89824A14D2}" destId="{482198BE-AFD9-4388-AD80-1BEDE619A901}" srcOrd="2" destOrd="0" presId="urn:microsoft.com/office/officeart/2005/8/layout/vList6"/>
    <dgm:cxn modelId="{FB3E1517-72D1-4275-AA1F-EB4ABDFB0D4B}" type="presParOf" srcId="{482198BE-AFD9-4388-AD80-1BEDE619A901}" destId="{34CD4669-7A5A-4137-9D7B-BDBAFA115828}" srcOrd="0" destOrd="0" presId="urn:microsoft.com/office/officeart/2005/8/layout/vList6"/>
    <dgm:cxn modelId="{F2A3214B-D001-4303-9A7B-06D78DBDB53B}" type="presParOf" srcId="{482198BE-AFD9-4388-AD80-1BEDE619A901}" destId="{21E93F9A-11CA-4A04-9BB5-D65A4DF5F6C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EE3194-F67D-4C73-B67B-333CDD1C9F5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2422E0E9-2D2C-41A0-86BD-125D0DCB8011}">
      <dgm:prSet phldrT="[Text]"/>
      <dgm:spPr/>
      <dgm:t>
        <a:bodyPr/>
        <a:lstStyle/>
        <a:p>
          <a:r>
            <a:rPr lang="en-US" dirty="0" smtClean="0"/>
            <a:t>Out-of-Pocket Expenses: travel, childcare</a:t>
          </a:r>
          <a:endParaRPr lang="en-US" dirty="0"/>
        </a:p>
      </dgm:t>
    </dgm:pt>
    <dgm:pt modelId="{DA3C8688-8C14-4998-9052-BCC91C57A16D}" type="parTrans" cxnId="{489675DA-974D-4B78-9ED1-6881D49B6BC4}">
      <dgm:prSet/>
      <dgm:spPr/>
      <dgm:t>
        <a:bodyPr/>
        <a:lstStyle/>
        <a:p>
          <a:endParaRPr lang="en-US"/>
        </a:p>
      </dgm:t>
    </dgm:pt>
    <dgm:pt modelId="{F821A9FA-F815-476A-A978-5E83E591411F}" type="sibTrans" cxnId="{489675DA-974D-4B78-9ED1-6881D49B6BC4}">
      <dgm:prSet/>
      <dgm:spPr/>
      <dgm:t>
        <a:bodyPr/>
        <a:lstStyle/>
        <a:p>
          <a:endParaRPr lang="en-US"/>
        </a:p>
      </dgm:t>
    </dgm:pt>
    <dgm:pt modelId="{DD59191D-2679-4958-801E-EBFE7F1F2BBC}">
      <dgm:prSet phldrT="[Text]"/>
      <dgm:spPr/>
      <dgm:t>
        <a:bodyPr/>
        <a:lstStyle/>
        <a:p>
          <a:r>
            <a:rPr lang="en-US" dirty="0" smtClean="0"/>
            <a:t>Gift/Gas Cards, Food</a:t>
          </a:r>
          <a:endParaRPr lang="en-US" dirty="0"/>
        </a:p>
      </dgm:t>
    </dgm:pt>
    <dgm:pt modelId="{3909C35F-0BE5-4B07-8F61-5BBF1DE8F6BB}" type="parTrans" cxnId="{1DDD8138-EBB9-433A-8215-B5EB567B60B0}">
      <dgm:prSet/>
      <dgm:spPr/>
      <dgm:t>
        <a:bodyPr/>
        <a:lstStyle/>
        <a:p>
          <a:endParaRPr lang="en-US"/>
        </a:p>
      </dgm:t>
    </dgm:pt>
    <dgm:pt modelId="{403B4E4F-A0C1-41B1-8C80-E2A3364CC8A3}" type="sibTrans" cxnId="{1DDD8138-EBB9-433A-8215-B5EB567B60B0}">
      <dgm:prSet/>
      <dgm:spPr/>
      <dgm:t>
        <a:bodyPr/>
        <a:lstStyle/>
        <a:p>
          <a:endParaRPr lang="en-US"/>
        </a:p>
      </dgm:t>
    </dgm:pt>
    <dgm:pt modelId="{B5729AD3-8DD2-4A12-886C-88963133C0C5}">
      <dgm:prSet phldrT="[Text]"/>
      <dgm:spPr/>
      <dgm:t>
        <a:bodyPr/>
        <a:lstStyle/>
        <a:p>
          <a:r>
            <a:rPr lang="en-US" dirty="0" smtClean="0"/>
            <a:t>Stipends and Honorariums: Hourly, Daily, Yearly</a:t>
          </a:r>
          <a:endParaRPr lang="en-US" dirty="0"/>
        </a:p>
      </dgm:t>
    </dgm:pt>
    <dgm:pt modelId="{A0C4DB6A-6D6E-4484-B073-A162CFBC704F}" type="parTrans" cxnId="{24DC1B19-61A5-44F2-8835-E8672BB06F0D}">
      <dgm:prSet/>
      <dgm:spPr/>
      <dgm:t>
        <a:bodyPr/>
        <a:lstStyle/>
        <a:p>
          <a:endParaRPr lang="en-US"/>
        </a:p>
      </dgm:t>
    </dgm:pt>
    <dgm:pt modelId="{01679A01-CD63-4632-890F-29D55170F7F3}" type="sibTrans" cxnId="{24DC1B19-61A5-44F2-8835-E8672BB06F0D}">
      <dgm:prSet/>
      <dgm:spPr/>
      <dgm:t>
        <a:bodyPr/>
        <a:lstStyle/>
        <a:p>
          <a:endParaRPr lang="en-US"/>
        </a:p>
      </dgm:t>
    </dgm:pt>
    <dgm:pt modelId="{D32438EB-9F71-4366-901B-895B20821986}" type="pres">
      <dgm:prSet presAssocID="{07EE3194-F67D-4C73-B67B-333CDD1C9F55}" presName="rootnode" presStyleCnt="0">
        <dgm:presLayoutVars>
          <dgm:chMax/>
          <dgm:chPref/>
          <dgm:dir/>
          <dgm:animLvl val="lvl"/>
        </dgm:presLayoutVars>
      </dgm:prSet>
      <dgm:spPr/>
      <dgm:t>
        <a:bodyPr/>
        <a:lstStyle/>
        <a:p>
          <a:endParaRPr lang="en-US"/>
        </a:p>
      </dgm:t>
    </dgm:pt>
    <dgm:pt modelId="{B5360233-22D5-4C28-89C6-453F3604527C}" type="pres">
      <dgm:prSet presAssocID="{2422E0E9-2D2C-41A0-86BD-125D0DCB8011}" presName="composite" presStyleCnt="0"/>
      <dgm:spPr/>
    </dgm:pt>
    <dgm:pt modelId="{65A1701B-5C85-4115-A0D3-A32F25E26743}" type="pres">
      <dgm:prSet presAssocID="{2422E0E9-2D2C-41A0-86BD-125D0DCB8011}" presName="LShape" presStyleLbl="alignNode1" presStyleIdx="0" presStyleCnt="5" custLinFactNeighborY="-4585"/>
      <dgm:spPr/>
    </dgm:pt>
    <dgm:pt modelId="{33CAFC37-223A-467F-8EC6-B57B103A89A8}" type="pres">
      <dgm:prSet presAssocID="{2422E0E9-2D2C-41A0-86BD-125D0DCB8011}" presName="ParentText" presStyleLbl="revTx" presStyleIdx="0" presStyleCnt="3" custLinFactNeighborY="-4741">
        <dgm:presLayoutVars>
          <dgm:chMax val="0"/>
          <dgm:chPref val="0"/>
          <dgm:bulletEnabled val="1"/>
        </dgm:presLayoutVars>
      </dgm:prSet>
      <dgm:spPr/>
      <dgm:t>
        <a:bodyPr/>
        <a:lstStyle/>
        <a:p>
          <a:endParaRPr lang="en-US"/>
        </a:p>
      </dgm:t>
    </dgm:pt>
    <dgm:pt modelId="{1129FDC5-9311-46C1-880F-52C9C66F701A}" type="pres">
      <dgm:prSet presAssocID="{2422E0E9-2D2C-41A0-86BD-125D0DCB8011}" presName="Triangle" presStyleLbl="alignNode1" presStyleIdx="1" presStyleCnt="5"/>
      <dgm:spPr/>
    </dgm:pt>
    <dgm:pt modelId="{81A6A903-23F1-4A94-96E9-12C64CA04541}" type="pres">
      <dgm:prSet presAssocID="{F821A9FA-F815-476A-A978-5E83E591411F}" presName="sibTrans" presStyleCnt="0"/>
      <dgm:spPr/>
    </dgm:pt>
    <dgm:pt modelId="{28C27B41-DFF7-4F4F-ADD4-DA9A6E422169}" type="pres">
      <dgm:prSet presAssocID="{F821A9FA-F815-476A-A978-5E83E591411F}" presName="space" presStyleCnt="0"/>
      <dgm:spPr/>
    </dgm:pt>
    <dgm:pt modelId="{2E4C77B9-F62C-40FD-98DE-E1C08753C8F6}" type="pres">
      <dgm:prSet presAssocID="{DD59191D-2679-4958-801E-EBFE7F1F2BBC}" presName="composite" presStyleCnt="0"/>
      <dgm:spPr/>
    </dgm:pt>
    <dgm:pt modelId="{2343A776-BD97-426C-BB80-F460C4BD24C8}" type="pres">
      <dgm:prSet presAssocID="{DD59191D-2679-4958-801E-EBFE7F1F2BBC}" presName="LShape" presStyleLbl="alignNode1" presStyleIdx="2" presStyleCnt="5"/>
      <dgm:spPr>
        <a:solidFill>
          <a:srgbClr val="619428"/>
        </a:solidFill>
      </dgm:spPr>
      <dgm:t>
        <a:bodyPr/>
        <a:lstStyle/>
        <a:p>
          <a:endParaRPr lang="en-US"/>
        </a:p>
      </dgm:t>
    </dgm:pt>
    <dgm:pt modelId="{C73C6E39-042F-42FE-BEF7-38ADD51A2426}" type="pres">
      <dgm:prSet presAssocID="{DD59191D-2679-4958-801E-EBFE7F1F2BBC}" presName="ParentText" presStyleLbl="revTx" presStyleIdx="1" presStyleCnt="3">
        <dgm:presLayoutVars>
          <dgm:chMax val="0"/>
          <dgm:chPref val="0"/>
          <dgm:bulletEnabled val="1"/>
        </dgm:presLayoutVars>
      </dgm:prSet>
      <dgm:spPr/>
      <dgm:t>
        <a:bodyPr/>
        <a:lstStyle/>
        <a:p>
          <a:endParaRPr lang="en-US"/>
        </a:p>
      </dgm:t>
    </dgm:pt>
    <dgm:pt modelId="{4CCE3CA5-0C58-4417-8E09-601FDD888979}" type="pres">
      <dgm:prSet presAssocID="{DD59191D-2679-4958-801E-EBFE7F1F2BBC}" presName="Triangle" presStyleLbl="alignNode1" presStyleIdx="3" presStyleCnt="5"/>
      <dgm:spPr>
        <a:solidFill>
          <a:srgbClr val="619428"/>
        </a:solidFill>
      </dgm:spPr>
      <dgm:t>
        <a:bodyPr/>
        <a:lstStyle/>
        <a:p>
          <a:endParaRPr lang="en-US"/>
        </a:p>
      </dgm:t>
    </dgm:pt>
    <dgm:pt modelId="{3FF7F2C8-35CD-4F75-952A-61A41EE6908C}" type="pres">
      <dgm:prSet presAssocID="{403B4E4F-A0C1-41B1-8C80-E2A3364CC8A3}" presName="sibTrans" presStyleCnt="0"/>
      <dgm:spPr/>
    </dgm:pt>
    <dgm:pt modelId="{391AD90E-9BC7-46C8-AB37-F6F6BEAA48A0}" type="pres">
      <dgm:prSet presAssocID="{403B4E4F-A0C1-41B1-8C80-E2A3364CC8A3}" presName="space" presStyleCnt="0"/>
      <dgm:spPr/>
    </dgm:pt>
    <dgm:pt modelId="{EDF4C1B8-9DC3-4070-B275-9E9C686779DB}" type="pres">
      <dgm:prSet presAssocID="{B5729AD3-8DD2-4A12-886C-88963133C0C5}" presName="composite" presStyleCnt="0"/>
      <dgm:spPr/>
    </dgm:pt>
    <dgm:pt modelId="{92DBB96A-81E0-4101-A830-85AD628C3E1F}" type="pres">
      <dgm:prSet presAssocID="{B5729AD3-8DD2-4A12-886C-88963133C0C5}" presName="LShape" presStyleLbl="alignNode1" presStyleIdx="4" presStyleCnt="5"/>
      <dgm:spPr/>
      <dgm:t>
        <a:bodyPr/>
        <a:lstStyle/>
        <a:p>
          <a:endParaRPr lang="en-US"/>
        </a:p>
      </dgm:t>
    </dgm:pt>
    <dgm:pt modelId="{FDF94BF6-5A1C-436B-8696-50F1DAAE9FE5}" type="pres">
      <dgm:prSet presAssocID="{B5729AD3-8DD2-4A12-886C-88963133C0C5}" presName="ParentText" presStyleLbl="revTx" presStyleIdx="2" presStyleCnt="3">
        <dgm:presLayoutVars>
          <dgm:chMax val="0"/>
          <dgm:chPref val="0"/>
          <dgm:bulletEnabled val="1"/>
        </dgm:presLayoutVars>
      </dgm:prSet>
      <dgm:spPr/>
      <dgm:t>
        <a:bodyPr/>
        <a:lstStyle/>
        <a:p>
          <a:endParaRPr lang="en-US"/>
        </a:p>
      </dgm:t>
    </dgm:pt>
  </dgm:ptLst>
  <dgm:cxnLst>
    <dgm:cxn modelId="{0FBF4094-FFAC-4445-B8E2-031A0868CC08}" type="presOf" srcId="{2422E0E9-2D2C-41A0-86BD-125D0DCB8011}" destId="{33CAFC37-223A-467F-8EC6-B57B103A89A8}" srcOrd="0" destOrd="0" presId="urn:microsoft.com/office/officeart/2009/3/layout/StepUpProcess"/>
    <dgm:cxn modelId="{69D7BA9D-C6A6-4D75-BB36-7F5E8EF9E72E}" type="presOf" srcId="{DD59191D-2679-4958-801E-EBFE7F1F2BBC}" destId="{C73C6E39-042F-42FE-BEF7-38ADD51A2426}" srcOrd="0" destOrd="0" presId="urn:microsoft.com/office/officeart/2009/3/layout/StepUpProcess"/>
    <dgm:cxn modelId="{06B958C2-41B6-4CF5-9BE7-95B167086AC0}" type="presOf" srcId="{07EE3194-F67D-4C73-B67B-333CDD1C9F55}" destId="{D32438EB-9F71-4366-901B-895B20821986}" srcOrd="0" destOrd="0" presId="urn:microsoft.com/office/officeart/2009/3/layout/StepUpProcess"/>
    <dgm:cxn modelId="{1DDD8138-EBB9-433A-8215-B5EB567B60B0}" srcId="{07EE3194-F67D-4C73-B67B-333CDD1C9F55}" destId="{DD59191D-2679-4958-801E-EBFE7F1F2BBC}" srcOrd="1" destOrd="0" parTransId="{3909C35F-0BE5-4B07-8F61-5BBF1DE8F6BB}" sibTransId="{403B4E4F-A0C1-41B1-8C80-E2A3364CC8A3}"/>
    <dgm:cxn modelId="{31787D84-E57D-41B3-9FD6-B502120EB2C4}" type="presOf" srcId="{B5729AD3-8DD2-4A12-886C-88963133C0C5}" destId="{FDF94BF6-5A1C-436B-8696-50F1DAAE9FE5}" srcOrd="0" destOrd="0" presId="urn:microsoft.com/office/officeart/2009/3/layout/StepUpProcess"/>
    <dgm:cxn modelId="{489675DA-974D-4B78-9ED1-6881D49B6BC4}" srcId="{07EE3194-F67D-4C73-B67B-333CDD1C9F55}" destId="{2422E0E9-2D2C-41A0-86BD-125D0DCB8011}" srcOrd="0" destOrd="0" parTransId="{DA3C8688-8C14-4998-9052-BCC91C57A16D}" sibTransId="{F821A9FA-F815-476A-A978-5E83E591411F}"/>
    <dgm:cxn modelId="{24DC1B19-61A5-44F2-8835-E8672BB06F0D}" srcId="{07EE3194-F67D-4C73-B67B-333CDD1C9F55}" destId="{B5729AD3-8DD2-4A12-886C-88963133C0C5}" srcOrd="2" destOrd="0" parTransId="{A0C4DB6A-6D6E-4484-B073-A162CFBC704F}" sibTransId="{01679A01-CD63-4632-890F-29D55170F7F3}"/>
    <dgm:cxn modelId="{86491FE2-DF1E-4371-B37C-0DD78B96E5DD}" type="presParOf" srcId="{D32438EB-9F71-4366-901B-895B20821986}" destId="{B5360233-22D5-4C28-89C6-453F3604527C}" srcOrd="0" destOrd="0" presId="urn:microsoft.com/office/officeart/2009/3/layout/StepUpProcess"/>
    <dgm:cxn modelId="{E739DEF4-F9D0-4A73-907F-EC57DDCF248A}" type="presParOf" srcId="{B5360233-22D5-4C28-89C6-453F3604527C}" destId="{65A1701B-5C85-4115-A0D3-A32F25E26743}" srcOrd="0" destOrd="0" presId="urn:microsoft.com/office/officeart/2009/3/layout/StepUpProcess"/>
    <dgm:cxn modelId="{E409FED3-5EC4-48F7-A6B6-85645B69B173}" type="presParOf" srcId="{B5360233-22D5-4C28-89C6-453F3604527C}" destId="{33CAFC37-223A-467F-8EC6-B57B103A89A8}" srcOrd="1" destOrd="0" presId="urn:microsoft.com/office/officeart/2009/3/layout/StepUpProcess"/>
    <dgm:cxn modelId="{72BE3EB7-C71B-42EC-9509-87F858490EF0}" type="presParOf" srcId="{B5360233-22D5-4C28-89C6-453F3604527C}" destId="{1129FDC5-9311-46C1-880F-52C9C66F701A}" srcOrd="2" destOrd="0" presId="urn:microsoft.com/office/officeart/2009/3/layout/StepUpProcess"/>
    <dgm:cxn modelId="{188007FB-E126-4203-B2EF-77CBEE3C2128}" type="presParOf" srcId="{D32438EB-9F71-4366-901B-895B20821986}" destId="{81A6A903-23F1-4A94-96E9-12C64CA04541}" srcOrd="1" destOrd="0" presId="urn:microsoft.com/office/officeart/2009/3/layout/StepUpProcess"/>
    <dgm:cxn modelId="{560A2142-225C-4E3F-91BE-355FC55D955A}" type="presParOf" srcId="{81A6A903-23F1-4A94-96E9-12C64CA04541}" destId="{28C27B41-DFF7-4F4F-ADD4-DA9A6E422169}" srcOrd="0" destOrd="0" presId="urn:microsoft.com/office/officeart/2009/3/layout/StepUpProcess"/>
    <dgm:cxn modelId="{15BE3AA4-0955-402A-8A93-0C74744795A6}" type="presParOf" srcId="{D32438EB-9F71-4366-901B-895B20821986}" destId="{2E4C77B9-F62C-40FD-98DE-E1C08753C8F6}" srcOrd="2" destOrd="0" presId="urn:microsoft.com/office/officeart/2009/3/layout/StepUpProcess"/>
    <dgm:cxn modelId="{AA398CF6-6614-453B-8B20-A2A61970ACB3}" type="presParOf" srcId="{2E4C77B9-F62C-40FD-98DE-E1C08753C8F6}" destId="{2343A776-BD97-426C-BB80-F460C4BD24C8}" srcOrd="0" destOrd="0" presId="urn:microsoft.com/office/officeart/2009/3/layout/StepUpProcess"/>
    <dgm:cxn modelId="{A4778BD4-FF94-4AFA-A486-6E5AD1E5A5E0}" type="presParOf" srcId="{2E4C77B9-F62C-40FD-98DE-E1C08753C8F6}" destId="{C73C6E39-042F-42FE-BEF7-38ADD51A2426}" srcOrd="1" destOrd="0" presId="urn:microsoft.com/office/officeart/2009/3/layout/StepUpProcess"/>
    <dgm:cxn modelId="{D74ED76C-41F4-4272-AB6D-3679FF17DBB3}" type="presParOf" srcId="{2E4C77B9-F62C-40FD-98DE-E1C08753C8F6}" destId="{4CCE3CA5-0C58-4417-8E09-601FDD888979}" srcOrd="2" destOrd="0" presId="urn:microsoft.com/office/officeart/2009/3/layout/StepUpProcess"/>
    <dgm:cxn modelId="{3A9C14A2-2F81-4148-9D59-A01AE3172E64}" type="presParOf" srcId="{D32438EB-9F71-4366-901B-895B20821986}" destId="{3FF7F2C8-35CD-4F75-952A-61A41EE6908C}" srcOrd="3" destOrd="0" presId="urn:microsoft.com/office/officeart/2009/3/layout/StepUpProcess"/>
    <dgm:cxn modelId="{9B2907D4-A92D-4F2E-8FC7-C0557D6BE981}" type="presParOf" srcId="{3FF7F2C8-35CD-4F75-952A-61A41EE6908C}" destId="{391AD90E-9BC7-46C8-AB37-F6F6BEAA48A0}" srcOrd="0" destOrd="0" presId="urn:microsoft.com/office/officeart/2009/3/layout/StepUpProcess"/>
    <dgm:cxn modelId="{70637199-3319-4724-8D22-ADF26D9EB185}" type="presParOf" srcId="{D32438EB-9F71-4366-901B-895B20821986}" destId="{EDF4C1B8-9DC3-4070-B275-9E9C686779DB}" srcOrd="4" destOrd="0" presId="urn:microsoft.com/office/officeart/2009/3/layout/StepUpProcess"/>
    <dgm:cxn modelId="{0761BAEE-E9CF-4A43-AD6C-37A0B5C240C3}" type="presParOf" srcId="{EDF4C1B8-9DC3-4070-B275-9E9C686779DB}" destId="{92DBB96A-81E0-4101-A830-85AD628C3E1F}" srcOrd="0" destOrd="0" presId="urn:microsoft.com/office/officeart/2009/3/layout/StepUpProcess"/>
    <dgm:cxn modelId="{43DDB36E-61F0-474B-BF1E-64C2FD9B3681}" type="presParOf" srcId="{EDF4C1B8-9DC3-4070-B275-9E9C686779DB}" destId="{FDF94BF6-5A1C-436B-8696-50F1DAAE9FE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C4422-B48D-473B-AC27-054C517953B2}">
      <dsp:nvSpPr>
        <dsp:cNvPr id="0" name=""/>
        <dsp:cNvSpPr/>
      </dsp:nvSpPr>
      <dsp:spPr>
        <a:xfrm>
          <a:off x="2130101" y="703904"/>
          <a:ext cx="5100037" cy="5100037"/>
        </a:xfrm>
        <a:prstGeom prst="blockArc">
          <a:avLst>
            <a:gd name="adj1" fmla="val 10745508"/>
            <a:gd name="adj2" fmla="val 16812830"/>
            <a:gd name="adj3" fmla="val 4641"/>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B863E23-25AD-4920-96F7-BF39E60DCDC0}">
      <dsp:nvSpPr>
        <dsp:cNvPr id="0" name=""/>
        <dsp:cNvSpPr/>
      </dsp:nvSpPr>
      <dsp:spPr>
        <a:xfrm>
          <a:off x="2129960" y="790956"/>
          <a:ext cx="5100037" cy="5100037"/>
        </a:xfrm>
        <a:prstGeom prst="blockArc">
          <a:avLst>
            <a:gd name="adj1" fmla="val 4727061"/>
            <a:gd name="adj2" fmla="val 10865658"/>
            <a:gd name="adj3" fmla="val 4641"/>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378450-ABB5-4B68-A8A0-E161B4E0C738}">
      <dsp:nvSpPr>
        <dsp:cNvPr id="0" name=""/>
        <dsp:cNvSpPr/>
      </dsp:nvSpPr>
      <dsp:spPr>
        <a:xfrm>
          <a:off x="2947935" y="765813"/>
          <a:ext cx="5100037" cy="5100037"/>
        </a:xfrm>
        <a:prstGeom prst="blockArc">
          <a:avLst>
            <a:gd name="adj1" fmla="val 21569047"/>
            <a:gd name="adj2" fmla="val 5861668"/>
            <a:gd name="adj3" fmla="val 4641"/>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4C492-61EC-4227-9FCF-F8A633E85D9A}">
      <dsp:nvSpPr>
        <dsp:cNvPr id="0" name=""/>
        <dsp:cNvSpPr/>
      </dsp:nvSpPr>
      <dsp:spPr>
        <a:xfrm>
          <a:off x="2947998" y="714802"/>
          <a:ext cx="5100037" cy="5100037"/>
        </a:xfrm>
        <a:prstGeom prst="blockArc">
          <a:avLst>
            <a:gd name="adj1" fmla="val 15678771"/>
            <a:gd name="adj2" fmla="val 39451"/>
            <a:gd name="adj3" fmla="val 464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AB08DE-4CA0-49B9-B939-4742CB350E49}">
      <dsp:nvSpPr>
        <dsp:cNvPr id="0" name=""/>
        <dsp:cNvSpPr/>
      </dsp:nvSpPr>
      <dsp:spPr>
        <a:xfrm>
          <a:off x="3517015" y="1650712"/>
          <a:ext cx="3244859" cy="3226002"/>
        </a:xfrm>
        <a:prstGeom prst="ellipse">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Patient, Family &amp; Community Partnership</a:t>
          </a:r>
          <a:endParaRPr lang="en-US" sz="3400" kern="1200" dirty="0"/>
        </a:p>
      </dsp:txBody>
      <dsp:txXfrm>
        <a:off x="3992214" y="2123149"/>
        <a:ext cx="2294461" cy="2281128"/>
      </dsp:txXfrm>
    </dsp:sp>
    <dsp:sp modelId="{38CC8CCE-92EF-4D56-B897-D1AAACABA0A2}">
      <dsp:nvSpPr>
        <dsp:cNvPr id="0" name=""/>
        <dsp:cNvSpPr/>
      </dsp:nvSpPr>
      <dsp:spPr>
        <a:xfrm>
          <a:off x="3823660" y="35343"/>
          <a:ext cx="2596282" cy="153442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Clinical Care</a:t>
          </a:r>
          <a:endParaRPr lang="en-US" sz="2200" kern="1200" dirty="0"/>
        </a:p>
      </dsp:txBody>
      <dsp:txXfrm>
        <a:off x="4203877" y="260054"/>
        <a:ext cx="1835848" cy="1084998"/>
      </dsp:txXfrm>
    </dsp:sp>
    <dsp:sp modelId="{4614789A-C87A-4977-9244-82A08A3EC200}">
      <dsp:nvSpPr>
        <dsp:cNvPr id="0" name=""/>
        <dsp:cNvSpPr/>
      </dsp:nvSpPr>
      <dsp:spPr>
        <a:xfrm>
          <a:off x="6803827" y="2471504"/>
          <a:ext cx="2369733" cy="1643799"/>
        </a:xfrm>
        <a:prstGeom prst="ellipse">
          <a:avLst/>
        </a:prstGeom>
        <a:solidFill>
          <a:srgbClr val="92D050"/>
        </a:solidFill>
        <a:ln w="28575">
          <a:solidFill>
            <a:srgbClr val="C0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C00000"/>
              </a:solidFill>
            </a:rPr>
            <a:t>Research</a:t>
          </a:r>
          <a:endParaRPr lang="en-US" sz="2200" kern="1200" dirty="0">
            <a:solidFill>
              <a:srgbClr val="C00000"/>
            </a:solidFill>
          </a:endParaRPr>
        </a:p>
      </dsp:txBody>
      <dsp:txXfrm>
        <a:off x="7150866" y="2712233"/>
        <a:ext cx="1675655" cy="1162341"/>
      </dsp:txXfrm>
    </dsp:sp>
    <dsp:sp modelId="{6CFDB793-A65A-43D4-857A-453E3DAA61CA}">
      <dsp:nvSpPr>
        <dsp:cNvPr id="0" name=""/>
        <dsp:cNvSpPr/>
      </dsp:nvSpPr>
      <dsp:spPr>
        <a:xfrm>
          <a:off x="3941713" y="4974445"/>
          <a:ext cx="2445480" cy="1619602"/>
        </a:xfrm>
        <a:prstGeom prst="ellipse">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Education</a:t>
          </a:r>
          <a:endParaRPr lang="en-US" sz="2400" kern="1200" dirty="0"/>
        </a:p>
      </dsp:txBody>
      <dsp:txXfrm>
        <a:off x="4299845" y="5211630"/>
        <a:ext cx="1729216" cy="1145232"/>
      </dsp:txXfrm>
    </dsp:sp>
    <dsp:sp modelId="{AFB6EDFA-9C60-441F-A8BB-7539B664E243}">
      <dsp:nvSpPr>
        <dsp:cNvPr id="0" name=""/>
        <dsp:cNvSpPr/>
      </dsp:nvSpPr>
      <dsp:spPr>
        <a:xfrm>
          <a:off x="886617" y="2460918"/>
          <a:ext cx="2605947" cy="1664971"/>
        </a:xfrm>
        <a:prstGeom prst="ellipse">
          <a:avLst/>
        </a:prstGeom>
        <a:solidFill>
          <a:srgbClr val="61942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Governance</a:t>
          </a:r>
          <a:endParaRPr lang="en-US" sz="2200" kern="1200" dirty="0"/>
        </a:p>
      </dsp:txBody>
      <dsp:txXfrm>
        <a:off x="1268249" y="2704747"/>
        <a:ext cx="1842683" cy="11773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E6D88-3838-449A-9CED-C865BDBF2360}">
      <dsp:nvSpPr>
        <dsp:cNvPr id="0" name=""/>
        <dsp:cNvSpPr/>
      </dsp:nvSpPr>
      <dsp:spPr>
        <a:xfrm rot="5400000">
          <a:off x="-259133" y="260866"/>
          <a:ext cx="1727559" cy="1209291"/>
        </a:xfrm>
        <a:prstGeom prst="chevron">
          <a:avLst/>
        </a:prstGeom>
        <a:solidFill>
          <a:srgbClr val="61942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a:p>
      </dsp:txBody>
      <dsp:txXfrm rot="-5400000">
        <a:off x="2" y="606378"/>
        <a:ext cx="1209291" cy="518268"/>
      </dsp:txXfrm>
    </dsp:sp>
    <dsp:sp modelId="{3C3ED633-7989-43EB-A3C9-E0B8FA1F0A35}">
      <dsp:nvSpPr>
        <dsp:cNvPr id="0" name=""/>
        <dsp:cNvSpPr/>
      </dsp:nvSpPr>
      <dsp:spPr>
        <a:xfrm rot="5400000">
          <a:off x="4157988" y="-2946965"/>
          <a:ext cx="1122913" cy="7020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0090"/>
              </a:solidFill>
            </a:rPr>
            <a:t>Do patient and family advisors have access to human subject data?</a:t>
          </a:r>
          <a:endParaRPr lang="en-US" sz="2800" kern="1200" dirty="0">
            <a:solidFill>
              <a:srgbClr val="000090"/>
            </a:solidFill>
          </a:endParaRPr>
        </a:p>
      </dsp:txBody>
      <dsp:txXfrm rot="-5400000">
        <a:off x="1209291" y="56548"/>
        <a:ext cx="6965492" cy="1013281"/>
      </dsp:txXfrm>
    </dsp:sp>
    <dsp:sp modelId="{DC093796-1E5C-43EF-A652-FFE39270936D}">
      <dsp:nvSpPr>
        <dsp:cNvPr id="0" name=""/>
        <dsp:cNvSpPr/>
      </dsp:nvSpPr>
      <dsp:spPr>
        <a:xfrm rot="5400000">
          <a:off x="-259133" y="1795654"/>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a:p>
      </dsp:txBody>
      <dsp:txXfrm rot="-5400000">
        <a:off x="2" y="2141166"/>
        <a:ext cx="1209291" cy="518268"/>
      </dsp:txXfrm>
    </dsp:sp>
    <dsp:sp modelId="{A07C1AF1-F897-4FBB-BCE6-62DCC3278CC5}">
      <dsp:nvSpPr>
        <dsp:cNvPr id="0" name=""/>
        <dsp:cNvSpPr/>
      </dsp:nvSpPr>
      <dsp:spPr>
        <a:xfrm rot="5400000">
          <a:off x="4157988" y="-1412177"/>
          <a:ext cx="1122913" cy="7020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0090"/>
              </a:solidFill>
            </a:rPr>
            <a:t>Do they have responsibility in keeping subjects safe/upholding research ethics?</a:t>
          </a:r>
          <a:endParaRPr lang="en-US" sz="2800" kern="1200" dirty="0">
            <a:solidFill>
              <a:srgbClr val="000090"/>
            </a:solidFill>
          </a:endParaRPr>
        </a:p>
      </dsp:txBody>
      <dsp:txXfrm rot="-5400000">
        <a:off x="1209291" y="1591336"/>
        <a:ext cx="6965492" cy="1013281"/>
      </dsp:txXfrm>
    </dsp:sp>
    <dsp:sp modelId="{79D6C8A6-AA5D-4842-B932-8303F351A6A0}">
      <dsp:nvSpPr>
        <dsp:cNvPr id="0" name=""/>
        <dsp:cNvSpPr/>
      </dsp:nvSpPr>
      <dsp:spPr>
        <a:xfrm rot="5400000">
          <a:off x="-259133" y="3330442"/>
          <a:ext cx="1727559" cy="1209291"/>
        </a:xfrm>
        <a:prstGeom prst="chevron">
          <a:avLst/>
        </a:prstGeom>
        <a:solidFill>
          <a:srgbClr val="61942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a:p>
      </dsp:txBody>
      <dsp:txXfrm rot="-5400000">
        <a:off x="2" y="3675954"/>
        <a:ext cx="1209291" cy="518268"/>
      </dsp:txXfrm>
    </dsp:sp>
    <dsp:sp modelId="{FA021E8A-B746-4142-A529-9072DCE46617}">
      <dsp:nvSpPr>
        <dsp:cNvPr id="0" name=""/>
        <dsp:cNvSpPr/>
      </dsp:nvSpPr>
      <dsp:spPr>
        <a:xfrm rot="5400000">
          <a:off x="4157988" y="122611"/>
          <a:ext cx="1122913" cy="7020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0090"/>
              </a:solidFill>
            </a:rPr>
            <a:t>What are our responsibilities to make sure that they are trained appropriately? </a:t>
          </a:r>
          <a:endParaRPr lang="en-US" sz="2800" kern="1200" dirty="0">
            <a:solidFill>
              <a:srgbClr val="000090"/>
            </a:solidFill>
          </a:endParaRPr>
        </a:p>
      </dsp:txBody>
      <dsp:txXfrm rot="-5400000">
        <a:off x="1209291" y="3126124"/>
        <a:ext cx="6965492" cy="1013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CC917-3D6D-457C-A6A1-B40F987C0B0F}">
      <dsp:nvSpPr>
        <dsp:cNvPr id="0" name=""/>
        <dsp:cNvSpPr/>
      </dsp:nvSpPr>
      <dsp:spPr>
        <a:xfrm rot="21300000">
          <a:off x="25254" y="1970085"/>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7C712-D91A-4CBE-847E-282DD839CB39}">
      <dsp:nvSpPr>
        <dsp:cNvPr id="0" name=""/>
        <dsp:cNvSpPr/>
      </dsp:nvSpPr>
      <dsp:spPr>
        <a:xfrm>
          <a:off x="987552" y="243840"/>
          <a:ext cx="2468880" cy="195072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8ACFA-AA08-4C61-981C-0653845674BE}">
      <dsp:nvSpPr>
        <dsp:cNvPr id="0" name=""/>
        <dsp:cNvSpPr/>
      </dsp:nvSpPr>
      <dsp:spPr>
        <a:xfrm>
          <a:off x="4343398" y="542542"/>
          <a:ext cx="3425962" cy="128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90"/>
              </a:solidFill>
            </a:rPr>
            <a:t>Investigator</a:t>
          </a:r>
        </a:p>
        <a:p>
          <a:pPr lvl="0" algn="ctr" defTabSz="977900">
            <a:lnSpc>
              <a:spcPct val="90000"/>
            </a:lnSpc>
            <a:spcBef>
              <a:spcPct val="0"/>
            </a:spcBef>
            <a:spcAft>
              <a:spcPct val="35000"/>
            </a:spcAft>
          </a:pPr>
          <a:r>
            <a:rPr lang="en-US" sz="2200" b="1" kern="1200" dirty="0" smtClean="0">
              <a:solidFill>
                <a:srgbClr val="000090"/>
              </a:solidFill>
            </a:rPr>
            <a:t> </a:t>
          </a:r>
          <a:r>
            <a:rPr lang="en-US" sz="2200" b="0" kern="1200" dirty="0" smtClean="0">
              <a:solidFill>
                <a:srgbClr val="000090"/>
              </a:solidFill>
            </a:rPr>
            <a:t>P</a:t>
          </a:r>
          <a:r>
            <a:rPr lang="en-US" sz="2200" kern="1200" dirty="0" smtClean="0">
              <a:solidFill>
                <a:srgbClr val="000090"/>
              </a:solidFill>
            </a:rPr>
            <a:t>rofessional expertise; intellectual curiosity</a:t>
          </a:r>
        </a:p>
      </dsp:txBody>
      <dsp:txXfrm>
        <a:off x="4343398" y="542542"/>
        <a:ext cx="3425962" cy="1286263"/>
      </dsp:txXfrm>
    </dsp:sp>
    <dsp:sp modelId="{58191E64-7FF3-4F0E-B8C0-0CAEF04D152A}">
      <dsp:nvSpPr>
        <dsp:cNvPr id="0" name=""/>
        <dsp:cNvSpPr/>
      </dsp:nvSpPr>
      <dsp:spPr>
        <a:xfrm>
          <a:off x="4773168" y="2682240"/>
          <a:ext cx="2468880" cy="1950720"/>
        </a:xfrm>
        <a:prstGeom prst="upArrow">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F8B09-D13A-4505-948D-E80560BEAD8D}">
      <dsp:nvSpPr>
        <dsp:cNvPr id="0" name=""/>
        <dsp:cNvSpPr/>
      </dsp:nvSpPr>
      <dsp:spPr>
        <a:xfrm>
          <a:off x="685795" y="2828543"/>
          <a:ext cx="3121164" cy="204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90"/>
              </a:solidFill>
            </a:rPr>
            <a:t>Advisor</a:t>
          </a:r>
        </a:p>
        <a:p>
          <a:pPr lvl="0" algn="ctr" defTabSz="889000">
            <a:lnSpc>
              <a:spcPct val="90000"/>
            </a:lnSpc>
            <a:spcBef>
              <a:spcPct val="0"/>
            </a:spcBef>
            <a:spcAft>
              <a:spcPct val="35000"/>
            </a:spcAft>
          </a:pPr>
          <a:r>
            <a:rPr lang="en-US" sz="2200" kern="1200" dirty="0" smtClean="0">
              <a:solidFill>
                <a:srgbClr val="000090"/>
              </a:solidFill>
            </a:rPr>
            <a:t>Totality of experience; real-world and relevant</a:t>
          </a:r>
        </a:p>
        <a:p>
          <a:pPr lvl="0" algn="ctr" defTabSz="889000">
            <a:lnSpc>
              <a:spcPct val="90000"/>
            </a:lnSpc>
            <a:spcBef>
              <a:spcPct val="0"/>
            </a:spcBef>
            <a:spcAft>
              <a:spcPct val="35000"/>
            </a:spcAft>
          </a:pPr>
          <a:r>
            <a:rPr lang="en-US" sz="2200" kern="1200" dirty="0" smtClean="0">
              <a:solidFill>
                <a:srgbClr val="000090"/>
              </a:solidFill>
            </a:rPr>
            <a:t>“What is best for me and my family?”</a:t>
          </a:r>
          <a:endParaRPr lang="en-US" sz="2200" kern="1200" dirty="0">
            <a:solidFill>
              <a:srgbClr val="000090"/>
            </a:solidFill>
          </a:endParaRPr>
        </a:p>
      </dsp:txBody>
      <dsp:txXfrm>
        <a:off x="685795" y="2828543"/>
        <a:ext cx="3121164" cy="2048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B5657-80EA-457C-BB63-19DA361CC5F7}">
      <dsp:nvSpPr>
        <dsp:cNvPr id="0" name=""/>
        <dsp:cNvSpPr/>
      </dsp:nvSpPr>
      <dsp:spPr>
        <a:xfrm>
          <a:off x="1465949" y="0"/>
          <a:ext cx="2481816" cy="2482194"/>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6589E-8645-4B7C-BC42-70CCE1C08A9A}">
      <dsp:nvSpPr>
        <dsp:cNvPr id="0" name=""/>
        <dsp:cNvSpPr/>
      </dsp:nvSpPr>
      <dsp:spPr>
        <a:xfrm>
          <a:off x="2014512" y="896147"/>
          <a:ext cx="1379097" cy="68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Share Thoughts</a:t>
          </a:r>
          <a:endParaRPr lang="en-US" sz="2300" kern="1200" dirty="0"/>
        </a:p>
      </dsp:txBody>
      <dsp:txXfrm>
        <a:off x="2014512" y="896147"/>
        <a:ext cx="1379097" cy="689383"/>
      </dsp:txXfrm>
    </dsp:sp>
    <dsp:sp modelId="{1CB247C0-44EE-4408-9BB3-2108ED64D8C7}">
      <dsp:nvSpPr>
        <dsp:cNvPr id="0" name=""/>
        <dsp:cNvSpPr/>
      </dsp:nvSpPr>
      <dsp:spPr>
        <a:xfrm>
          <a:off x="776633" y="1426204"/>
          <a:ext cx="2481816" cy="2482194"/>
        </a:xfrm>
        <a:prstGeom prst="leftCircularArrow">
          <a:avLst>
            <a:gd name="adj1" fmla="val 10980"/>
            <a:gd name="adj2" fmla="val 1142322"/>
            <a:gd name="adj3" fmla="val 6300000"/>
            <a:gd name="adj4" fmla="val 18900000"/>
            <a:gd name="adj5" fmla="val 12500"/>
          </a:avLst>
        </a:prstGeom>
        <a:solidFill>
          <a:schemeClr val="accent1">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78CA6-229E-476A-8CA8-BA82EA353C24}">
      <dsp:nvSpPr>
        <dsp:cNvPr id="0" name=""/>
        <dsp:cNvSpPr/>
      </dsp:nvSpPr>
      <dsp:spPr>
        <a:xfrm>
          <a:off x="1327993" y="2330602"/>
          <a:ext cx="1379097" cy="68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Complete Surveys </a:t>
          </a:r>
          <a:endParaRPr lang="en-US" sz="2300" kern="1200" dirty="0"/>
        </a:p>
      </dsp:txBody>
      <dsp:txXfrm>
        <a:off x="1327993" y="2330602"/>
        <a:ext cx="1379097" cy="689383"/>
      </dsp:txXfrm>
    </dsp:sp>
    <dsp:sp modelId="{1242F98C-8074-4AB6-8E92-A8A43CC65354}">
      <dsp:nvSpPr>
        <dsp:cNvPr id="0" name=""/>
        <dsp:cNvSpPr/>
      </dsp:nvSpPr>
      <dsp:spPr>
        <a:xfrm>
          <a:off x="1642589" y="3023080"/>
          <a:ext cx="2132265" cy="2133119"/>
        </a:xfrm>
        <a:prstGeom prst="blockArc">
          <a:avLst>
            <a:gd name="adj1" fmla="val 13500000"/>
            <a:gd name="adj2" fmla="val 10800000"/>
            <a:gd name="adj3" fmla="val 12740"/>
          </a:avLst>
        </a:prstGeom>
        <a:solidFill>
          <a:schemeClr val="accent1">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7DE5E-175F-4FD6-810B-5DE73DB5690A}">
      <dsp:nvSpPr>
        <dsp:cNvPr id="0" name=""/>
        <dsp:cNvSpPr/>
      </dsp:nvSpPr>
      <dsp:spPr>
        <a:xfrm>
          <a:off x="2017775" y="3767119"/>
          <a:ext cx="1379097" cy="68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Review Materials</a:t>
          </a:r>
          <a:endParaRPr lang="en-US" sz="2300" kern="1200" dirty="0"/>
        </a:p>
      </dsp:txBody>
      <dsp:txXfrm>
        <a:off x="2017775" y="3767119"/>
        <a:ext cx="1379097" cy="689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82DE3-F2B7-4DB0-8D57-287C85A6F88C}">
      <dsp:nvSpPr>
        <dsp:cNvPr id="0" name=""/>
        <dsp:cNvSpPr/>
      </dsp:nvSpPr>
      <dsp:spPr>
        <a:xfrm>
          <a:off x="1984"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INFORM</a:t>
          </a:r>
          <a:endParaRPr lang="en-US" sz="1900" kern="1200" dirty="0"/>
        </a:p>
      </dsp:txBody>
      <dsp:txXfrm>
        <a:off x="1984" y="0"/>
        <a:ext cx="1946895" cy="1357788"/>
      </dsp:txXfrm>
    </dsp:sp>
    <dsp:sp modelId="{3DA34068-DE56-436B-AF8F-2308BB18A765}">
      <dsp:nvSpPr>
        <dsp:cNvPr id="0" name=""/>
        <dsp:cNvSpPr/>
      </dsp:nvSpPr>
      <dsp:spPr>
        <a:xfrm>
          <a:off x="196673" y="1357788"/>
          <a:ext cx="1557516" cy="2941875"/>
        </a:xfrm>
        <a:prstGeom prst="roundRect">
          <a:avLst>
            <a:gd name="adj" fmla="val 10000"/>
          </a:avLst>
        </a:prstGeom>
        <a:solidFill>
          <a:srgbClr val="61942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none" kern="1200" dirty="0" smtClean="0"/>
            <a:t>Simply informing</a:t>
          </a:r>
        </a:p>
        <a:p>
          <a:pPr lvl="0" algn="ctr" defTabSz="711200">
            <a:lnSpc>
              <a:spcPct val="90000"/>
            </a:lnSpc>
            <a:spcBef>
              <a:spcPct val="0"/>
            </a:spcBef>
            <a:spcAft>
              <a:spcPct val="35000"/>
            </a:spcAft>
          </a:pPr>
          <a:r>
            <a:rPr lang="en-US" sz="1600" kern="1200" dirty="0" smtClean="0"/>
            <a:t>Study </a:t>
          </a:r>
          <a:r>
            <a:rPr lang="en-US" sz="1600" kern="1200" dirty="0" smtClean="0"/>
            <a:t>plans </a:t>
          </a:r>
          <a:r>
            <a:rPr lang="en-US" sz="1600" kern="1200" dirty="0" smtClean="0"/>
            <a:t>are communicated to </a:t>
          </a:r>
          <a:r>
            <a:rPr lang="en-US" sz="1600" kern="1200" dirty="0" smtClean="0"/>
            <a:t>the patient community</a:t>
          </a:r>
          <a:endParaRPr lang="en-US" sz="1600" kern="1200" dirty="0"/>
        </a:p>
      </dsp:txBody>
      <dsp:txXfrm>
        <a:off x="242291" y="1403406"/>
        <a:ext cx="1466280" cy="2850639"/>
      </dsp:txXfrm>
    </dsp:sp>
    <dsp:sp modelId="{84FABBA6-6EEF-4AFC-B26F-B390852C911D}">
      <dsp:nvSpPr>
        <dsp:cNvPr id="0" name=""/>
        <dsp:cNvSpPr/>
      </dsp:nvSpPr>
      <dsp:spPr>
        <a:xfrm>
          <a:off x="2094896"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CONSULT</a:t>
          </a:r>
          <a:endParaRPr lang="en-US" sz="1900" kern="1200" dirty="0"/>
        </a:p>
      </dsp:txBody>
      <dsp:txXfrm>
        <a:off x="2094896" y="0"/>
        <a:ext cx="1946895" cy="1357788"/>
      </dsp:txXfrm>
    </dsp:sp>
    <dsp:sp modelId="{C0D4AF8C-E356-451F-BD65-DEC57186B2DC}">
      <dsp:nvSpPr>
        <dsp:cNvPr id="0" name=""/>
        <dsp:cNvSpPr/>
      </dsp:nvSpPr>
      <dsp:spPr>
        <a:xfrm>
          <a:off x="2289585" y="1357788"/>
          <a:ext cx="1557516" cy="29418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none" kern="1200" dirty="0" smtClean="0"/>
            <a:t>Consulting on decision</a:t>
          </a:r>
        </a:p>
        <a:p>
          <a:pPr lvl="0" algn="ctr" defTabSz="711200">
            <a:lnSpc>
              <a:spcPct val="90000"/>
            </a:lnSpc>
            <a:spcBef>
              <a:spcPct val="0"/>
            </a:spcBef>
            <a:spcAft>
              <a:spcPct val="35000"/>
            </a:spcAft>
          </a:pPr>
          <a:endParaRPr lang="en-US" sz="1600" b="1" u="sng" kern="1200" dirty="0" smtClean="0"/>
        </a:p>
        <a:p>
          <a:pPr lvl="0" algn="ctr" defTabSz="711200">
            <a:lnSpc>
              <a:spcPct val="90000"/>
            </a:lnSpc>
            <a:spcBef>
              <a:spcPct val="0"/>
            </a:spcBef>
            <a:spcAft>
              <a:spcPct val="35000"/>
            </a:spcAft>
          </a:pPr>
          <a:r>
            <a:rPr lang="en-US" sz="1600" kern="1200" dirty="0" smtClean="0"/>
            <a:t>Offer opinions, advice and feedback</a:t>
          </a:r>
        </a:p>
        <a:p>
          <a:pPr lvl="0" algn="ctr" defTabSz="711200">
            <a:lnSpc>
              <a:spcPct val="90000"/>
            </a:lnSpc>
            <a:spcBef>
              <a:spcPct val="0"/>
            </a:spcBef>
            <a:spcAft>
              <a:spcPct val="35000"/>
            </a:spcAft>
          </a:pPr>
          <a:r>
            <a:rPr lang="en-US" sz="1600" kern="1200" dirty="0" smtClean="0"/>
            <a:t>Serve as language lens</a:t>
          </a:r>
          <a:endParaRPr lang="en-US" sz="1600" kern="1200" dirty="0"/>
        </a:p>
      </dsp:txBody>
      <dsp:txXfrm>
        <a:off x="2335203" y="1403406"/>
        <a:ext cx="1466280" cy="2850639"/>
      </dsp:txXfrm>
    </dsp:sp>
    <dsp:sp modelId="{10FE65BC-3216-4141-80C2-E68C780D7931}">
      <dsp:nvSpPr>
        <dsp:cNvPr id="0" name=""/>
        <dsp:cNvSpPr/>
      </dsp:nvSpPr>
      <dsp:spPr>
        <a:xfrm>
          <a:off x="4187808"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COLLABORATE</a:t>
          </a:r>
          <a:endParaRPr lang="en-US" sz="1900" kern="1200" dirty="0"/>
        </a:p>
      </dsp:txBody>
      <dsp:txXfrm>
        <a:off x="4187808" y="0"/>
        <a:ext cx="1946895" cy="1357788"/>
      </dsp:txXfrm>
    </dsp:sp>
    <dsp:sp modelId="{CDACB0C7-7E3B-49A8-B8DD-7399963B1B60}">
      <dsp:nvSpPr>
        <dsp:cNvPr id="0" name=""/>
        <dsp:cNvSpPr/>
      </dsp:nvSpPr>
      <dsp:spPr>
        <a:xfrm>
          <a:off x="4382498" y="1357788"/>
          <a:ext cx="1557516" cy="2941875"/>
        </a:xfrm>
        <a:prstGeom prst="roundRect">
          <a:avLst>
            <a:gd name="adj" fmla="val 10000"/>
          </a:avLst>
        </a:prstGeom>
        <a:solidFill>
          <a:srgbClr val="61942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none" kern="1200" dirty="0" smtClean="0"/>
            <a:t>Decide together/act together</a:t>
          </a:r>
        </a:p>
        <a:p>
          <a:pPr lvl="0" algn="ctr" defTabSz="711200">
            <a:lnSpc>
              <a:spcPct val="90000"/>
            </a:lnSpc>
            <a:spcBef>
              <a:spcPct val="0"/>
            </a:spcBef>
            <a:spcAft>
              <a:spcPct val="35000"/>
            </a:spcAft>
          </a:pPr>
          <a:endParaRPr lang="en-US" sz="1600" b="1" u="sng" kern="1200" dirty="0" smtClean="0"/>
        </a:p>
        <a:p>
          <a:pPr lvl="0" algn="ctr" defTabSz="711200">
            <a:lnSpc>
              <a:spcPct val="90000"/>
            </a:lnSpc>
            <a:spcBef>
              <a:spcPct val="0"/>
            </a:spcBef>
            <a:spcAft>
              <a:spcPct val="35000"/>
            </a:spcAft>
          </a:pPr>
          <a:r>
            <a:rPr lang="en-US" sz="1600" kern="1200" dirty="0" smtClean="0"/>
            <a:t>Joint decisions solicited </a:t>
          </a:r>
        </a:p>
        <a:p>
          <a:pPr lvl="0" algn="ctr" defTabSz="711200">
            <a:lnSpc>
              <a:spcPct val="90000"/>
            </a:lnSpc>
            <a:spcBef>
              <a:spcPct val="0"/>
            </a:spcBef>
            <a:spcAft>
              <a:spcPct val="35000"/>
            </a:spcAft>
          </a:pPr>
          <a:r>
            <a:rPr lang="en-US" sz="1600" kern="1200" dirty="0" smtClean="0"/>
            <a:t>Taking actions jointly</a:t>
          </a:r>
          <a:endParaRPr lang="en-US" sz="1600" kern="1200" dirty="0"/>
        </a:p>
      </dsp:txBody>
      <dsp:txXfrm>
        <a:off x="4428116" y="1403406"/>
        <a:ext cx="1466280" cy="2850639"/>
      </dsp:txXfrm>
    </dsp:sp>
    <dsp:sp modelId="{FC5B48ED-5366-420E-B706-574336091097}">
      <dsp:nvSpPr>
        <dsp:cNvPr id="0" name=""/>
        <dsp:cNvSpPr/>
      </dsp:nvSpPr>
      <dsp:spPr>
        <a:xfrm>
          <a:off x="6282704"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STAKEHOLDER DIRECTED</a:t>
          </a:r>
          <a:endParaRPr lang="en-US" sz="1900" kern="1200" dirty="0"/>
        </a:p>
      </dsp:txBody>
      <dsp:txXfrm>
        <a:off x="6282704" y="0"/>
        <a:ext cx="1946895" cy="1357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9F78A-DE20-4D32-96CB-4D2A250B2B0B}">
      <dsp:nvSpPr>
        <dsp:cNvPr id="0" name=""/>
        <dsp:cNvSpPr/>
      </dsp:nvSpPr>
      <dsp:spPr>
        <a:xfrm>
          <a:off x="5580748" y="2584848"/>
          <a:ext cx="91440" cy="481313"/>
        </a:xfrm>
        <a:custGeom>
          <a:avLst/>
          <a:gdLst/>
          <a:ahLst/>
          <a:cxnLst/>
          <a:rect l="0" t="0" r="0" b="0"/>
          <a:pathLst>
            <a:path>
              <a:moveTo>
                <a:pt x="45720" y="0"/>
              </a:moveTo>
              <a:lnTo>
                <a:pt x="45720" y="481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DB00F-0635-489F-A07B-82BEDC569C23}">
      <dsp:nvSpPr>
        <dsp:cNvPr id="0" name=""/>
        <dsp:cNvSpPr/>
      </dsp:nvSpPr>
      <dsp:spPr>
        <a:xfrm>
          <a:off x="4109436" y="1052645"/>
          <a:ext cx="1517032" cy="481313"/>
        </a:xfrm>
        <a:custGeom>
          <a:avLst/>
          <a:gdLst/>
          <a:ahLst/>
          <a:cxnLst/>
          <a:rect l="0" t="0" r="0" b="0"/>
          <a:pathLst>
            <a:path>
              <a:moveTo>
                <a:pt x="0" y="0"/>
              </a:moveTo>
              <a:lnTo>
                <a:pt x="0" y="328000"/>
              </a:lnTo>
              <a:lnTo>
                <a:pt x="1517032" y="328000"/>
              </a:lnTo>
              <a:lnTo>
                <a:pt x="1517032" y="481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31FC2-F19A-49AC-BFB4-8F30EB5CC5FC}">
      <dsp:nvSpPr>
        <dsp:cNvPr id="0" name=""/>
        <dsp:cNvSpPr/>
      </dsp:nvSpPr>
      <dsp:spPr>
        <a:xfrm>
          <a:off x="2592403" y="2584848"/>
          <a:ext cx="1011355" cy="481313"/>
        </a:xfrm>
        <a:custGeom>
          <a:avLst/>
          <a:gdLst/>
          <a:ahLst/>
          <a:cxnLst/>
          <a:rect l="0" t="0" r="0" b="0"/>
          <a:pathLst>
            <a:path>
              <a:moveTo>
                <a:pt x="0" y="0"/>
              </a:moveTo>
              <a:lnTo>
                <a:pt x="0" y="328000"/>
              </a:lnTo>
              <a:lnTo>
                <a:pt x="1011355" y="328000"/>
              </a:lnTo>
              <a:lnTo>
                <a:pt x="1011355" y="481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DE48A-C461-429A-B947-B5ACC6F22939}">
      <dsp:nvSpPr>
        <dsp:cNvPr id="0" name=""/>
        <dsp:cNvSpPr/>
      </dsp:nvSpPr>
      <dsp:spPr>
        <a:xfrm>
          <a:off x="1581048" y="2584848"/>
          <a:ext cx="1011355" cy="481313"/>
        </a:xfrm>
        <a:custGeom>
          <a:avLst/>
          <a:gdLst/>
          <a:ahLst/>
          <a:cxnLst/>
          <a:rect l="0" t="0" r="0" b="0"/>
          <a:pathLst>
            <a:path>
              <a:moveTo>
                <a:pt x="1011355" y="0"/>
              </a:moveTo>
              <a:lnTo>
                <a:pt x="1011355" y="328000"/>
              </a:lnTo>
              <a:lnTo>
                <a:pt x="0" y="328000"/>
              </a:lnTo>
              <a:lnTo>
                <a:pt x="0" y="481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9E1005-7992-4D76-8C3E-43CE3AEAF357}">
      <dsp:nvSpPr>
        <dsp:cNvPr id="0" name=""/>
        <dsp:cNvSpPr/>
      </dsp:nvSpPr>
      <dsp:spPr>
        <a:xfrm>
          <a:off x="2592403" y="1052645"/>
          <a:ext cx="1517032" cy="481313"/>
        </a:xfrm>
        <a:custGeom>
          <a:avLst/>
          <a:gdLst/>
          <a:ahLst/>
          <a:cxnLst/>
          <a:rect l="0" t="0" r="0" b="0"/>
          <a:pathLst>
            <a:path>
              <a:moveTo>
                <a:pt x="1517032" y="0"/>
              </a:moveTo>
              <a:lnTo>
                <a:pt x="1517032" y="328000"/>
              </a:lnTo>
              <a:lnTo>
                <a:pt x="0" y="328000"/>
              </a:lnTo>
              <a:lnTo>
                <a:pt x="0" y="481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DA086-0BE2-484E-A626-0B17013FE063}">
      <dsp:nvSpPr>
        <dsp:cNvPr id="0" name=""/>
        <dsp:cNvSpPr/>
      </dsp:nvSpPr>
      <dsp:spPr>
        <a:xfrm>
          <a:off x="3281963" y="1755"/>
          <a:ext cx="1654944" cy="1050889"/>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3ADD5-DE40-4D32-A43A-148E3BA536CC}">
      <dsp:nvSpPr>
        <dsp:cNvPr id="0" name=""/>
        <dsp:cNvSpPr/>
      </dsp:nvSpPr>
      <dsp:spPr>
        <a:xfrm>
          <a:off x="3465846" y="176444"/>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Steering Committee</a:t>
          </a:r>
          <a:endParaRPr lang="en-US" sz="2300" kern="1200" dirty="0"/>
        </a:p>
      </dsp:txBody>
      <dsp:txXfrm>
        <a:off x="3496625" y="207223"/>
        <a:ext cx="1593386" cy="989331"/>
      </dsp:txXfrm>
    </dsp:sp>
    <dsp:sp modelId="{A68C6638-C175-46C7-BBCE-2F359ED5DAE2}">
      <dsp:nvSpPr>
        <dsp:cNvPr id="0" name=""/>
        <dsp:cNvSpPr/>
      </dsp:nvSpPr>
      <dsp:spPr>
        <a:xfrm>
          <a:off x="1764931" y="1533958"/>
          <a:ext cx="1654944" cy="1050889"/>
        </a:xfrm>
        <a:prstGeom prst="roundRect">
          <a:avLst>
            <a:gd name="adj" fmla="val 10000"/>
          </a:avLst>
        </a:prstGeom>
        <a:solidFill>
          <a:srgbClr val="76740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1E6898-940A-4945-BE6B-4205691248A8}">
      <dsp:nvSpPr>
        <dsp:cNvPr id="0" name=""/>
        <dsp:cNvSpPr/>
      </dsp:nvSpPr>
      <dsp:spPr>
        <a:xfrm>
          <a:off x="1948814" y="1708647"/>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Patient Family</a:t>
          </a:r>
          <a:endParaRPr lang="en-US" sz="2300" kern="1200" dirty="0"/>
        </a:p>
      </dsp:txBody>
      <dsp:txXfrm>
        <a:off x="1979593" y="1739426"/>
        <a:ext cx="1593386" cy="989331"/>
      </dsp:txXfrm>
    </dsp:sp>
    <dsp:sp modelId="{48C1E6A6-F46D-47DD-9F8B-FC5C79968414}">
      <dsp:nvSpPr>
        <dsp:cNvPr id="0" name=""/>
        <dsp:cNvSpPr/>
      </dsp:nvSpPr>
      <dsp:spPr>
        <a:xfrm>
          <a:off x="753576" y="3066161"/>
          <a:ext cx="1654944" cy="1054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1243D-4610-4E25-AB5D-3FE817776B9A}">
      <dsp:nvSpPr>
        <dsp:cNvPr id="0" name=""/>
        <dsp:cNvSpPr/>
      </dsp:nvSpPr>
      <dsp:spPr>
        <a:xfrm>
          <a:off x="937459" y="3240850"/>
          <a:ext cx="1654944" cy="10547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Project Workgroup </a:t>
          </a:r>
          <a:endParaRPr lang="en-US" sz="2300" kern="1200" dirty="0"/>
        </a:p>
      </dsp:txBody>
      <dsp:txXfrm>
        <a:off x="968352" y="3271743"/>
        <a:ext cx="1593158" cy="992971"/>
      </dsp:txXfrm>
    </dsp:sp>
    <dsp:sp modelId="{F4E0CAAA-167A-43F0-9BC3-1A8A7246D1B2}">
      <dsp:nvSpPr>
        <dsp:cNvPr id="0" name=""/>
        <dsp:cNvSpPr/>
      </dsp:nvSpPr>
      <dsp:spPr>
        <a:xfrm>
          <a:off x="2776286" y="3066161"/>
          <a:ext cx="1654944" cy="1050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96502-8E63-427B-82E9-0B5024D0133E}">
      <dsp:nvSpPr>
        <dsp:cNvPr id="0" name=""/>
        <dsp:cNvSpPr/>
      </dsp:nvSpPr>
      <dsp:spPr>
        <a:xfrm>
          <a:off x="2960169" y="3240850"/>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Virtual Advisors</a:t>
          </a:r>
          <a:endParaRPr lang="en-US" sz="2300" kern="1200" dirty="0"/>
        </a:p>
      </dsp:txBody>
      <dsp:txXfrm>
        <a:off x="2990948" y="3271629"/>
        <a:ext cx="1593386" cy="989331"/>
      </dsp:txXfrm>
    </dsp:sp>
    <dsp:sp modelId="{ED3005CA-E6E1-4FD3-AD0D-EE71E5F29191}">
      <dsp:nvSpPr>
        <dsp:cNvPr id="0" name=""/>
        <dsp:cNvSpPr/>
      </dsp:nvSpPr>
      <dsp:spPr>
        <a:xfrm>
          <a:off x="4798996" y="1533958"/>
          <a:ext cx="1654944" cy="1050889"/>
        </a:xfrm>
        <a:prstGeom prst="roundRect">
          <a:avLst>
            <a:gd name="adj" fmla="val 10000"/>
          </a:avLst>
        </a:prstGeom>
        <a:solidFill>
          <a:srgbClr val="7674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9F9D0-F14B-4E83-A773-F885B76B6091}">
      <dsp:nvSpPr>
        <dsp:cNvPr id="0" name=""/>
        <dsp:cNvSpPr/>
      </dsp:nvSpPr>
      <dsp:spPr>
        <a:xfrm>
          <a:off x="4982879" y="1708647"/>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Staff &amp; Clinicians</a:t>
          </a:r>
          <a:endParaRPr lang="en-US" sz="2300" kern="1200" dirty="0"/>
        </a:p>
      </dsp:txBody>
      <dsp:txXfrm>
        <a:off x="5013658" y="1739426"/>
        <a:ext cx="1593386" cy="989331"/>
      </dsp:txXfrm>
    </dsp:sp>
    <dsp:sp modelId="{3E1D35D9-DC32-4583-ADFB-F7C1E139BC9E}">
      <dsp:nvSpPr>
        <dsp:cNvPr id="0" name=""/>
        <dsp:cNvSpPr/>
      </dsp:nvSpPr>
      <dsp:spPr>
        <a:xfrm>
          <a:off x="4798996" y="3066161"/>
          <a:ext cx="1654944" cy="1050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5964C-D8DC-4D24-ADE0-FA05692F2462}">
      <dsp:nvSpPr>
        <dsp:cNvPr id="0" name=""/>
        <dsp:cNvSpPr/>
      </dsp:nvSpPr>
      <dsp:spPr>
        <a:xfrm>
          <a:off x="4982879" y="3240850"/>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Focus Groups</a:t>
          </a:r>
          <a:endParaRPr lang="en-US" sz="2300" kern="1200" dirty="0"/>
        </a:p>
      </dsp:txBody>
      <dsp:txXfrm>
        <a:off x="5013658" y="3271629"/>
        <a:ext cx="1593386" cy="989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9F556-0369-4F54-AC12-ECD705E531CB}">
      <dsp:nvSpPr>
        <dsp:cNvPr id="0" name=""/>
        <dsp:cNvSpPr/>
      </dsp:nvSpPr>
      <dsp:spPr>
        <a:xfrm>
          <a:off x="1866900" y="0"/>
          <a:ext cx="5410200" cy="5410200"/>
        </a:xfrm>
        <a:prstGeom prst="diamond">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sp>
    <dsp:sp modelId="{D70FC34F-C496-489D-A3F7-F07A850FA467}">
      <dsp:nvSpPr>
        <dsp:cNvPr id="0" name=""/>
        <dsp:cNvSpPr/>
      </dsp:nvSpPr>
      <dsp:spPr>
        <a:xfrm>
          <a:off x="2380869" y="513969"/>
          <a:ext cx="2109978" cy="21099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Provide feedback about proposed research, discuss issues, resolve questions/concerns  </a:t>
          </a:r>
          <a:endParaRPr lang="en-US" sz="1700" kern="1200" dirty="0"/>
        </a:p>
      </dsp:txBody>
      <dsp:txXfrm>
        <a:off x="2483870" y="616970"/>
        <a:ext cx="1903976" cy="1903976"/>
      </dsp:txXfrm>
    </dsp:sp>
    <dsp:sp modelId="{C8C3F780-CC88-4492-AB0B-76A2FD58DC04}">
      <dsp:nvSpPr>
        <dsp:cNvPr id="0" name=""/>
        <dsp:cNvSpPr/>
      </dsp:nvSpPr>
      <dsp:spPr>
        <a:xfrm>
          <a:off x="4648194" y="457189"/>
          <a:ext cx="2109978" cy="2109978"/>
        </a:xfrm>
        <a:prstGeom prst="roundRect">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Serve as language lens; review and provide feedback for materials and scripts </a:t>
          </a:r>
          <a:endParaRPr lang="en-US" sz="1700" kern="1200" dirty="0"/>
        </a:p>
      </dsp:txBody>
      <dsp:txXfrm>
        <a:off x="4751195" y="560190"/>
        <a:ext cx="1903976" cy="1903976"/>
      </dsp:txXfrm>
    </dsp:sp>
    <dsp:sp modelId="{539E0114-600D-459A-89B5-CC18D89E96A0}">
      <dsp:nvSpPr>
        <dsp:cNvPr id="0" name=""/>
        <dsp:cNvSpPr/>
      </dsp:nvSpPr>
      <dsp:spPr>
        <a:xfrm>
          <a:off x="2380869" y="2786253"/>
          <a:ext cx="2109978" cy="2109978"/>
        </a:xfrm>
        <a:prstGeom prst="roundRect">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Communicate information about the study to community/patient organizations (aid in participant recruitment)</a:t>
          </a:r>
          <a:endParaRPr lang="en-US" sz="1700" kern="1200" dirty="0"/>
        </a:p>
      </dsp:txBody>
      <dsp:txXfrm>
        <a:off x="2483870" y="2889254"/>
        <a:ext cx="1903976" cy="1903976"/>
      </dsp:txXfrm>
    </dsp:sp>
    <dsp:sp modelId="{DA9E188B-F648-4BDC-97AB-5F2BDFF4133B}">
      <dsp:nvSpPr>
        <dsp:cNvPr id="0" name=""/>
        <dsp:cNvSpPr/>
      </dsp:nvSpPr>
      <dsp:spPr>
        <a:xfrm>
          <a:off x="4648194" y="2743209"/>
          <a:ext cx="2109978" cy="21099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Share study findings with community/patient organizations and generate new ideas for future research</a:t>
          </a:r>
        </a:p>
      </dsp:txBody>
      <dsp:txXfrm>
        <a:off x="4751195" y="2846210"/>
        <a:ext cx="1903976" cy="19039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7BFBE-4602-294E-B730-1D5420FCE32A}">
      <dsp:nvSpPr>
        <dsp:cNvPr id="0" name=""/>
        <dsp:cNvSpPr/>
      </dsp:nvSpPr>
      <dsp:spPr>
        <a:xfrm>
          <a:off x="0" y="263819"/>
          <a:ext cx="8229600" cy="1198543"/>
        </a:xfrm>
        <a:prstGeom prst="rightArrow">
          <a:avLst>
            <a:gd name="adj1" fmla="val 50000"/>
            <a:gd name="adj2" fmla="val 5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90269" numCol="1" spcCol="1270" anchor="ctr" anchorCtr="0">
          <a:noAutofit/>
        </a:bodyPr>
        <a:lstStyle/>
        <a:p>
          <a:pPr lvl="0" algn="l" defTabSz="800100">
            <a:lnSpc>
              <a:spcPct val="90000"/>
            </a:lnSpc>
            <a:spcBef>
              <a:spcPct val="0"/>
            </a:spcBef>
            <a:spcAft>
              <a:spcPct val="35000"/>
            </a:spcAft>
          </a:pPr>
          <a:r>
            <a:rPr lang="en-US" sz="1800" kern="1200">
              <a:solidFill>
                <a:sysClr val="window" lastClr="FFFFFF"/>
              </a:solidFill>
              <a:latin typeface="Calibri"/>
              <a:ea typeface="+mn-ea"/>
              <a:cs typeface="+mn-cs"/>
            </a:rPr>
            <a:t>General Advisor</a:t>
          </a:r>
        </a:p>
      </dsp:txBody>
      <dsp:txXfrm>
        <a:off x="0" y="563455"/>
        <a:ext cx="7929964" cy="599271"/>
      </dsp:txXfrm>
    </dsp:sp>
    <dsp:sp modelId="{51D4B11B-DD0E-1C43-8015-13E9EA3B031C}">
      <dsp:nvSpPr>
        <dsp:cNvPr id="0" name=""/>
        <dsp:cNvSpPr/>
      </dsp:nvSpPr>
      <dsp:spPr>
        <a:xfrm>
          <a:off x="0" y="1188069"/>
          <a:ext cx="2534716" cy="2308835"/>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General Volunteer Orientation HIPAA, Code of Conduct, Organizational Mission and Values</a:t>
          </a:r>
          <a:endParaRPr lang="en-US" sz="1100" kern="1200">
            <a:solidFill>
              <a:sysClr val="windowText" lastClr="000000">
                <a:hueOff val="0"/>
                <a:satOff val="0"/>
                <a:lumOff val="0"/>
                <a:alphaOff val="0"/>
              </a:sysClr>
            </a:solidFill>
            <a:latin typeface="Cambria"/>
            <a:ea typeface="+mn-ea"/>
            <a:cs typeface="+mn-cs"/>
          </a:endParaRP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PFCC "101" Orientation</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How to Be An Effective Advisor</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Effective Communication Skills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Potential Challenges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Raising Difficult Issues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Recognizing Boundaries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Sharing Your Story</a:t>
          </a:r>
        </a:p>
      </dsp:txBody>
      <dsp:txXfrm>
        <a:off x="0" y="1188069"/>
        <a:ext cx="2534716" cy="2308835"/>
      </dsp:txXfrm>
    </dsp:sp>
    <dsp:sp modelId="{BE259A0F-53E3-AA46-B0A2-63048AD9DC18}">
      <dsp:nvSpPr>
        <dsp:cNvPr id="0" name=""/>
        <dsp:cNvSpPr/>
      </dsp:nvSpPr>
      <dsp:spPr>
        <a:xfrm>
          <a:off x="2534716" y="663333"/>
          <a:ext cx="5694883" cy="1198543"/>
        </a:xfrm>
        <a:prstGeom prst="rightArrow">
          <a:avLst>
            <a:gd name="adj1" fmla="val 50000"/>
            <a:gd name="adj2" fmla="val 50000"/>
          </a:avLst>
        </a:prstGeo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90269" numCol="1" spcCol="1270" anchor="ctr" anchorCtr="0">
          <a:noAutofit/>
        </a:bodyPr>
        <a:lstStyle/>
        <a:p>
          <a:pPr lvl="0" algn="l" defTabSz="711200">
            <a:lnSpc>
              <a:spcPct val="90000"/>
            </a:lnSpc>
            <a:spcBef>
              <a:spcPct val="0"/>
            </a:spcBef>
            <a:spcAft>
              <a:spcPct val="35000"/>
            </a:spcAft>
          </a:pPr>
          <a:r>
            <a:rPr lang="en-US" sz="1600" kern="1200">
              <a:solidFill>
                <a:sysClr val="window" lastClr="FFFFFF"/>
              </a:solidFill>
              <a:latin typeface="Calibri"/>
              <a:ea typeface="+mn-ea"/>
              <a:cs typeface="+mn-cs"/>
            </a:rPr>
            <a:t>Research Basic + Beyond</a:t>
          </a:r>
        </a:p>
      </dsp:txBody>
      <dsp:txXfrm>
        <a:off x="2534716" y="962969"/>
        <a:ext cx="5395247" cy="599271"/>
      </dsp:txXfrm>
    </dsp:sp>
    <dsp:sp modelId="{5190C64A-C549-B343-9EDF-3A4DE6974E5E}">
      <dsp:nvSpPr>
        <dsp:cNvPr id="0" name=""/>
        <dsp:cNvSpPr/>
      </dsp:nvSpPr>
      <dsp:spPr>
        <a:xfrm>
          <a:off x="2534716" y="1587583"/>
          <a:ext cx="2534716" cy="2308835"/>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Research Basics – research defined, terminology, design, methodology, data </a:t>
          </a:r>
          <a:endParaRPr lang="en-US" sz="1100" kern="1200">
            <a:solidFill>
              <a:sysClr val="windowText" lastClr="000000">
                <a:hueOff val="0"/>
                <a:satOff val="0"/>
                <a:lumOff val="0"/>
                <a:alphaOff val="0"/>
              </a:sysClr>
            </a:solidFill>
            <a:latin typeface="Cambria"/>
            <a:ea typeface="+mn-ea"/>
            <a:cs typeface="+mn-cs"/>
          </a:endParaRP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Stages of Research</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Collaborative Approaches to Research</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Decision-Making Process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Role of the PFA or PFAC in Research</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Potential Challenges for PFAs Participating on Research Teams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Human Subject </a:t>
          </a:r>
          <a:r>
            <a:rPr lang="en-US" sz="1100" kern="1200" dirty="0" smtClean="0">
              <a:solidFill>
                <a:sysClr val="windowText" lastClr="000000">
                  <a:hueOff val="0"/>
                  <a:satOff val="0"/>
                  <a:lumOff val="0"/>
                  <a:alphaOff val="0"/>
                </a:sysClr>
              </a:solidFill>
              <a:latin typeface="Calibri"/>
              <a:ea typeface="+mn-ea"/>
              <a:cs typeface="Calibri"/>
            </a:rPr>
            <a:t>Issues </a:t>
          </a:r>
          <a:r>
            <a:rPr lang="en-US" sz="1100" kern="1200" dirty="0" smtClean="0">
              <a:solidFill>
                <a:sysClr val="windowText" lastClr="000000">
                  <a:hueOff val="0"/>
                  <a:satOff val="0"/>
                  <a:lumOff val="0"/>
                  <a:alphaOff val="0"/>
                </a:sysClr>
              </a:solidFill>
              <a:latin typeface="Calibri"/>
              <a:ea typeface="+mn-ea"/>
              <a:cs typeface="Calibri"/>
            </a:rPr>
            <a:t>and IRB</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Quality Improvement vs. Research</a:t>
          </a:r>
        </a:p>
      </dsp:txBody>
      <dsp:txXfrm>
        <a:off x="2534716" y="1587583"/>
        <a:ext cx="2534716" cy="2308835"/>
      </dsp:txXfrm>
    </dsp:sp>
    <dsp:sp modelId="{0975B46A-F6F3-8D42-94D0-471A9D274244}">
      <dsp:nvSpPr>
        <dsp:cNvPr id="0" name=""/>
        <dsp:cNvSpPr/>
      </dsp:nvSpPr>
      <dsp:spPr>
        <a:xfrm>
          <a:off x="5069433" y="1062848"/>
          <a:ext cx="3160166" cy="1198543"/>
        </a:xfrm>
        <a:prstGeom prst="rightArrow">
          <a:avLst>
            <a:gd name="adj1" fmla="val 50000"/>
            <a:gd name="adj2" fmla="val 50000"/>
          </a:avLst>
        </a:prstGeo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90269" numCol="1" spcCol="1270" anchor="ctr" anchorCtr="0">
          <a:noAutofit/>
        </a:bodyPr>
        <a:lstStyle/>
        <a:p>
          <a:pPr lvl="0" algn="l" defTabSz="800100">
            <a:lnSpc>
              <a:spcPct val="90000"/>
            </a:lnSpc>
            <a:spcBef>
              <a:spcPct val="0"/>
            </a:spcBef>
            <a:spcAft>
              <a:spcPct val="35000"/>
            </a:spcAft>
          </a:pPr>
          <a:r>
            <a:rPr lang="en-US" sz="1800" kern="1200">
              <a:solidFill>
                <a:sysClr val="window" lastClr="FFFFFF"/>
              </a:solidFill>
              <a:latin typeface="Calibri"/>
              <a:ea typeface="+mn-ea"/>
              <a:cs typeface="+mn-cs"/>
            </a:rPr>
            <a:t>Project-Specific</a:t>
          </a:r>
        </a:p>
      </dsp:txBody>
      <dsp:txXfrm>
        <a:off x="5069433" y="1362484"/>
        <a:ext cx="2860530" cy="599271"/>
      </dsp:txXfrm>
    </dsp:sp>
    <dsp:sp modelId="{73391587-8D4C-194C-B6E6-EE5008ECD417}">
      <dsp:nvSpPr>
        <dsp:cNvPr id="0" name=""/>
        <dsp:cNvSpPr/>
      </dsp:nvSpPr>
      <dsp:spPr>
        <a:xfrm>
          <a:off x="5069433" y="1987097"/>
          <a:ext cx="2534716" cy="2275045"/>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Introduction to Research Team</a:t>
          </a:r>
          <a:endParaRPr lang="en-US" sz="1100" kern="120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a:ea typeface="+mn-ea"/>
              <a:cs typeface="+mn-cs"/>
            </a:rPr>
            <a:t>Role of PFA</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Orient to Project – Purpose, objectives, design, methodology </a:t>
          </a:r>
          <a:endParaRPr lang="en-US" sz="1100" kern="1200" dirty="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smtClean="0">
              <a:solidFill>
                <a:sysClr val="windowText" lastClr="000000">
                  <a:hueOff val="0"/>
                  <a:satOff val="0"/>
                  <a:lumOff val="0"/>
                  <a:alphaOff val="0"/>
                </a:sysClr>
              </a:solidFill>
              <a:latin typeface="Calibri"/>
              <a:ea typeface="+mn-ea"/>
              <a:cs typeface="+mn-cs"/>
            </a:rPr>
            <a:t>Terms and Acronyms</a:t>
          </a:r>
          <a:endParaRPr lang="en-US" sz="1100" kern="1200" dirty="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smtClean="0">
              <a:solidFill>
                <a:sysClr val="windowText" lastClr="000000">
                  <a:hueOff val="0"/>
                  <a:satOff val="0"/>
                  <a:lumOff val="0"/>
                  <a:alphaOff val="0"/>
                </a:sysClr>
              </a:solidFill>
              <a:latin typeface="Calibri"/>
              <a:ea typeface="+mn-ea"/>
              <a:cs typeface="+mn-cs"/>
            </a:rPr>
            <a:t>Project Phases</a:t>
          </a:r>
          <a:endParaRPr lang="en-US" sz="1100" kern="1200" dirty="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a:ea typeface="+mn-ea"/>
              <a:cs typeface="+mn-cs"/>
            </a:rPr>
            <a:t>Desired Outcomes</a:t>
          </a:r>
        </a:p>
        <a:p>
          <a:pPr lvl="0" algn="l"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a:ea typeface="+mn-ea"/>
              <a:cs typeface="+mn-cs"/>
            </a:rPr>
            <a:t>Understanding Data</a:t>
          </a:r>
        </a:p>
        <a:p>
          <a:pPr lvl="0" algn="l"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a:ea typeface="+mn-ea"/>
              <a:cs typeface="+mn-cs"/>
            </a:rPr>
            <a:t>Expectations for PFA - meeting/call schedule, anticipated work beyond meetings, compensation</a:t>
          </a:r>
        </a:p>
      </dsp:txBody>
      <dsp:txXfrm>
        <a:off x="5069433" y="1987097"/>
        <a:ext cx="2534716" cy="22750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7A371-6808-4C63-AF2B-E09BD88A177B}">
      <dsp:nvSpPr>
        <dsp:cNvPr id="0" name=""/>
        <dsp:cNvSpPr/>
      </dsp:nvSpPr>
      <dsp:spPr>
        <a:xfrm>
          <a:off x="3291839" y="0"/>
          <a:ext cx="4937760" cy="1574683"/>
        </a:xfrm>
        <a:prstGeom prst="rightArrow">
          <a:avLst>
            <a:gd name="adj1" fmla="val 75000"/>
            <a:gd name="adj2" fmla="val 5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000090"/>
              </a:solidFill>
            </a:rPr>
            <a:t>Twitter, Facebook, and </a:t>
          </a:r>
          <a:r>
            <a:rPr lang="en-US" sz="2400" kern="1200" dirty="0" err="1" smtClean="0">
              <a:solidFill>
                <a:srgbClr val="000090"/>
              </a:solidFill>
            </a:rPr>
            <a:t>Instagram</a:t>
          </a:r>
          <a:r>
            <a:rPr lang="en-US" sz="2400" kern="1200" dirty="0" smtClean="0">
              <a:solidFill>
                <a:srgbClr val="000090"/>
              </a:solidFill>
            </a:rPr>
            <a:t>, Regularly scheduled </a:t>
          </a:r>
          <a:r>
            <a:rPr lang="en-US" sz="2400" kern="1200" dirty="0" smtClean="0">
              <a:solidFill>
                <a:srgbClr val="000090"/>
              </a:solidFill>
            </a:rPr>
            <a:t>chats, </a:t>
          </a:r>
          <a:r>
            <a:rPr lang="en-US" sz="2400" kern="1200" dirty="0" smtClean="0">
              <a:solidFill>
                <a:srgbClr val="000090"/>
              </a:solidFill>
            </a:rPr>
            <a:t>and blogs</a:t>
          </a:r>
          <a:endParaRPr lang="en-US" sz="2400" kern="1200" dirty="0">
            <a:solidFill>
              <a:srgbClr val="000090"/>
            </a:solidFill>
          </a:endParaRPr>
        </a:p>
      </dsp:txBody>
      <dsp:txXfrm>
        <a:off x="3291839" y="196835"/>
        <a:ext cx="4347254" cy="1181013"/>
      </dsp:txXfrm>
    </dsp:sp>
    <dsp:sp modelId="{A35B5C83-34C3-413A-B39E-72E64AA7A689}">
      <dsp:nvSpPr>
        <dsp:cNvPr id="0" name=""/>
        <dsp:cNvSpPr/>
      </dsp:nvSpPr>
      <dsp:spPr>
        <a:xfrm>
          <a:off x="0" y="41"/>
          <a:ext cx="3291840" cy="1666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Social Network</a:t>
          </a:r>
          <a:endParaRPr lang="en-US" sz="3600" kern="1200" dirty="0"/>
        </a:p>
      </dsp:txBody>
      <dsp:txXfrm>
        <a:off x="81342" y="81383"/>
        <a:ext cx="3129156" cy="1503612"/>
      </dsp:txXfrm>
    </dsp:sp>
    <dsp:sp modelId="{21E93F9A-11CA-4A04-9BB5-D65A4DF5F6CA}">
      <dsp:nvSpPr>
        <dsp:cNvPr id="0" name=""/>
        <dsp:cNvSpPr/>
      </dsp:nvSpPr>
      <dsp:spPr>
        <a:xfrm>
          <a:off x="3292643" y="1832968"/>
          <a:ext cx="4932937" cy="2692952"/>
        </a:xfrm>
        <a:prstGeom prst="rightArrow">
          <a:avLst>
            <a:gd name="adj1" fmla="val 75000"/>
            <a:gd name="adj2" fmla="val 50000"/>
          </a:avLst>
        </a:prstGeom>
        <a:gradFill flip="none" rotWithShape="0">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000090"/>
              </a:solidFill>
            </a:rPr>
            <a:t>Google Groups, </a:t>
          </a:r>
          <a:r>
            <a:rPr lang="en-US" sz="2400" kern="1200" dirty="0" smtClean="0">
              <a:solidFill>
                <a:srgbClr val="000090"/>
              </a:solidFill>
            </a:rPr>
            <a:t>LinkedIn</a:t>
          </a:r>
          <a:r>
            <a:rPr lang="en-US" sz="2400" kern="1200" dirty="0" smtClean="0">
              <a:solidFill>
                <a:srgbClr val="000090"/>
              </a:solidFill>
            </a:rPr>
            <a:t>, IPFCC’s PFAC Network, and Webinars</a:t>
          </a:r>
          <a:endParaRPr lang="en-US" sz="2400" kern="1200" dirty="0">
            <a:solidFill>
              <a:srgbClr val="000090"/>
            </a:solidFill>
          </a:endParaRPr>
        </a:p>
        <a:p>
          <a:pPr marL="228600" lvl="1" indent="-228600" algn="l" defTabSz="1066800">
            <a:lnSpc>
              <a:spcPct val="90000"/>
            </a:lnSpc>
            <a:spcBef>
              <a:spcPct val="0"/>
            </a:spcBef>
            <a:spcAft>
              <a:spcPct val="15000"/>
            </a:spcAft>
            <a:buChar char="••"/>
          </a:pPr>
          <a:r>
            <a:rPr lang="en-US" sz="2400" kern="1200" dirty="0" smtClean="0">
              <a:solidFill>
                <a:srgbClr val="000090"/>
              </a:solidFill>
            </a:rPr>
            <a:t>Regularly scheduled research updates</a:t>
          </a:r>
          <a:endParaRPr lang="en-US" sz="2400" kern="1200" dirty="0">
            <a:solidFill>
              <a:srgbClr val="000090"/>
            </a:solidFill>
          </a:endParaRPr>
        </a:p>
      </dsp:txBody>
      <dsp:txXfrm>
        <a:off x="3292643" y="2169587"/>
        <a:ext cx="3923080" cy="2019714"/>
      </dsp:txXfrm>
    </dsp:sp>
    <dsp:sp modelId="{34CD4669-7A5A-4137-9D7B-BDBAFA115828}">
      <dsp:nvSpPr>
        <dsp:cNvPr id="0" name=""/>
        <dsp:cNvSpPr/>
      </dsp:nvSpPr>
      <dsp:spPr>
        <a:xfrm>
          <a:off x="4018" y="2346296"/>
          <a:ext cx="3288625" cy="1666296"/>
        </a:xfrm>
        <a:prstGeom prst="roundRect">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Scholarly Network</a:t>
          </a:r>
          <a:endParaRPr lang="en-US" sz="3600" kern="1200" dirty="0"/>
        </a:p>
      </dsp:txBody>
      <dsp:txXfrm>
        <a:off x="85360" y="2427638"/>
        <a:ext cx="3125941" cy="1503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1701B-5C85-4115-A0D3-A32F25E26743}">
      <dsp:nvSpPr>
        <dsp:cNvPr id="0" name=""/>
        <dsp:cNvSpPr/>
      </dsp:nvSpPr>
      <dsp:spPr>
        <a:xfrm rot="5400000">
          <a:off x="513948" y="1241880"/>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AFC37-223A-467F-8EC6-B57B103A89A8}">
      <dsp:nvSpPr>
        <dsp:cNvPr id="0" name=""/>
        <dsp:cNvSpPr/>
      </dsp:nvSpPr>
      <dsp:spPr>
        <a:xfrm>
          <a:off x="257157" y="1981201"/>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Out-of-Pocket Expenses: travel, childcare</a:t>
          </a:r>
          <a:endParaRPr lang="en-US" sz="2600" kern="1200" dirty="0"/>
        </a:p>
      </dsp:txBody>
      <dsp:txXfrm>
        <a:off x="257157" y="1981201"/>
        <a:ext cx="2310994" cy="2025722"/>
      </dsp:txXfrm>
    </dsp:sp>
    <dsp:sp modelId="{1129FDC5-9311-46C1-880F-52C9C66F701A}">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3A776-BD97-426C-BB80-F460C4BD24C8}">
      <dsp:nvSpPr>
        <dsp:cNvPr id="0" name=""/>
        <dsp:cNvSpPr/>
      </dsp:nvSpPr>
      <dsp:spPr>
        <a:xfrm rot="5400000">
          <a:off x="3343056" y="612348"/>
          <a:ext cx="1538357" cy="2559791"/>
        </a:xfrm>
        <a:prstGeom prst="corner">
          <a:avLst>
            <a:gd name="adj1" fmla="val 16120"/>
            <a:gd name="adj2" fmla="val 16110"/>
          </a:avLst>
        </a:prstGeom>
        <a:solidFill>
          <a:srgbClr val="61942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C6E39-042F-42FE-BEF7-38ADD51A2426}">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Gift/Gas Cards, Food</a:t>
          </a:r>
          <a:endParaRPr lang="en-US" sz="2600" kern="1200" dirty="0"/>
        </a:p>
      </dsp:txBody>
      <dsp:txXfrm>
        <a:off x="3086266" y="1377174"/>
        <a:ext cx="2310994" cy="2025722"/>
      </dsp:txXfrm>
    </dsp:sp>
    <dsp:sp modelId="{4CCE3CA5-0C58-4417-8E09-601FDD888979}">
      <dsp:nvSpPr>
        <dsp:cNvPr id="0" name=""/>
        <dsp:cNvSpPr/>
      </dsp:nvSpPr>
      <dsp:spPr>
        <a:xfrm>
          <a:off x="4961224" y="423894"/>
          <a:ext cx="436036" cy="436036"/>
        </a:xfrm>
        <a:prstGeom prst="triangle">
          <a:avLst>
            <a:gd name="adj" fmla="val 100000"/>
          </a:avLst>
        </a:prstGeom>
        <a:solidFill>
          <a:srgbClr val="61942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DBB96A-81E0-4101-A830-85AD628C3E1F}">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94BF6-5A1C-436B-8696-50F1DAAE9FE5}">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Stipends and Honorariums: Hourly, Daily, Yearly</a:t>
          </a:r>
          <a:endParaRPr lang="en-US" sz="2600" kern="1200" dirty="0"/>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656C0-463B-5443-B564-E36092A9FE18}" type="datetimeFigureOut">
              <a:rPr lang="en-US" smtClean="0"/>
              <a:t>6/29/17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367F79-0A4C-B343-9B85-1F9A11499F02}" type="slidenum">
              <a:rPr lang="en-US" smtClean="0"/>
              <a:t>‹#›</a:t>
            </a:fld>
            <a:endParaRPr lang="en-US"/>
          </a:p>
        </p:txBody>
      </p:sp>
    </p:spTree>
    <p:extLst>
      <p:ext uri="{BB962C8B-B14F-4D97-AF65-F5344CB8AC3E}">
        <p14:creationId xmlns:p14="http://schemas.microsoft.com/office/powerpoint/2010/main" val="58469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39C2A-AF76-49FE-ABE2-6D0E1F410C1E}" type="datetimeFigureOut">
              <a:rPr lang="en-US" smtClean="0"/>
              <a:t>6/29/17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35D7C-9AA9-4FB9-A09C-CD75FB5EA528}" type="slidenum">
              <a:rPr lang="en-US" smtClean="0"/>
              <a:t>‹#›</a:t>
            </a:fld>
            <a:endParaRPr lang="en-US"/>
          </a:p>
        </p:txBody>
      </p:sp>
    </p:spTree>
    <p:extLst>
      <p:ext uri="{BB962C8B-B14F-4D97-AF65-F5344CB8AC3E}">
        <p14:creationId xmlns:p14="http://schemas.microsoft.com/office/powerpoint/2010/main" val="385730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1</a:t>
            </a:fld>
            <a:endParaRPr lang="en-US"/>
          </a:p>
        </p:txBody>
      </p:sp>
    </p:spTree>
    <p:extLst>
      <p:ext uri="{BB962C8B-B14F-4D97-AF65-F5344CB8AC3E}">
        <p14:creationId xmlns:p14="http://schemas.microsoft.com/office/powerpoint/2010/main" val="3790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a:buClr>
                <a:schemeClr val="accent6">
                  <a:lumMod val="60000"/>
                  <a:lumOff val="40000"/>
                </a:schemeClr>
              </a:buClr>
              <a:buFont typeface="Arial"/>
              <a:buChar char="•"/>
            </a:pPr>
            <a:r>
              <a:rPr lang="en-US" dirty="0" smtClean="0"/>
              <a:t>Increased relevance of research – topics not chosen by researcher based solely</a:t>
            </a:r>
            <a:r>
              <a:rPr lang="en-US" baseline="0" dirty="0" smtClean="0"/>
              <a:t> </a:t>
            </a:r>
            <a:r>
              <a:rPr lang="en-US" dirty="0" smtClean="0"/>
              <a:t>on intellectual/professional interests but integrates concerns/interests of patients and family members</a:t>
            </a:r>
          </a:p>
          <a:p>
            <a:pPr>
              <a:buClr>
                <a:schemeClr val="accent6">
                  <a:lumMod val="60000"/>
                  <a:lumOff val="40000"/>
                </a:schemeClr>
              </a:buClr>
              <a:buFont typeface="Arial"/>
              <a:buChar char="•"/>
            </a:pPr>
            <a:r>
              <a:rPr lang="en-US" dirty="0" smtClean="0"/>
              <a:t>Decreased time and effort expended in recruiting research subjects – stakeholder partners tap into networks and encourage participation</a:t>
            </a:r>
          </a:p>
          <a:p>
            <a:pPr>
              <a:buClr>
                <a:schemeClr val="accent6">
                  <a:lumMod val="60000"/>
                  <a:lumOff val="40000"/>
                </a:schemeClr>
              </a:buClr>
              <a:buFont typeface="Arial"/>
              <a:buChar char="•"/>
            </a:pPr>
            <a:r>
              <a:rPr lang="en-US" dirty="0" smtClean="0"/>
              <a:t>Increased research rigor – larger sample size of voices add to greater weight of results – especially if can get people who do not typically opt to participate in research</a:t>
            </a:r>
          </a:p>
          <a:p>
            <a:pPr>
              <a:buClr>
                <a:schemeClr val="accent6">
                  <a:lumMod val="60000"/>
                  <a:lumOff val="40000"/>
                </a:schemeClr>
              </a:buClr>
              <a:buFont typeface="Arial"/>
              <a:buChar char="•"/>
            </a:pPr>
            <a:r>
              <a:rPr lang="en-US" dirty="0" smtClean="0"/>
              <a:t>Increased trust and relationships in research institutions among community</a:t>
            </a:r>
          </a:p>
          <a:p>
            <a:pPr defTabSz="939729">
              <a:buClr>
                <a:schemeClr val="accent6">
                  <a:lumMod val="60000"/>
                  <a:lumOff val="40000"/>
                </a:schemeClr>
              </a:buClr>
              <a:buFont typeface="Arial"/>
              <a:buChar char="•"/>
              <a:defRPr/>
            </a:pPr>
            <a:r>
              <a:rPr lang="en-US" dirty="0" smtClean="0"/>
              <a:t>Increased dissemination and utilization of research findings - create faster more efficient way of getting from bench to bed/clinic</a:t>
            </a:r>
          </a:p>
          <a:p>
            <a:pPr>
              <a:buClr>
                <a:schemeClr val="accent6">
                  <a:lumMod val="60000"/>
                  <a:lumOff val="40000"/>
                </a:schemeClr>
              </a:buClr>
              <a:buFont typeface="Arial"/>
              <a:buChar char="•"/>
            </a:pPr>
            <a:r>
              <a:rPr lang="en-US" dirty="0" smtClean="0"/>
              <a:t>Increased cultural understanding and competency</a:t>
            </a:r>
          </a:p>
          <a:p>
            <a:pPr>
              <a:buClr>
                <a:schemeClr val="accent6">
                  <a:lumMod val="60000"/>
                  <a:lumOff val="40000"/>
                </a:schemeClr>
              </a:buClr>
              <a:buFont typeface="Arial"/>
              <a:buChar char="•"/>
            </a:pPr>
            <a:r>
              <a:rPr lang="en-US" dirty="0" smtClean="0"/>
              <a:t>Increased satisfaction when research breakthroughs create immediate, relevant and meaningful differences in day-to-day lives</a:t>
            </a:r>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10</a:t>
            </a:fld>
            <a:endParaRPr lang="en-US"/>
          </a:p>
        </p:txBody>
      </p:sp>
    </p:spTree>
    <p:extLst>
      <p:ext uri="{BB962C8B-B14F-4D97-AF65-F5344CB8AC3E}">
        <p14:creationId xmlns:p14="http://schemas.microsoft.com/office/powerpoint/2010/main" val="202006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Key</a:t>
            </a:r>
            <a:r>
              <a:rPr lang="en-US" b="1" i="0" baseline="0" dirty="0" smtClean="0"/>
              <a:t> Point</a:t>
            </a:r>
          </a:p>
          <a:p>
            <a:pPr marL="171450" indent="-171450">
              <a:buFont typeface="Arial"/>
              <a:buChar char="•"/>
            </a:pPr>
            <a:r>
              <a:rPr lang="en-US" i="0" baseline="0" dirty="0" smtClean="0"/>
              <a:t>To summarize – everyone is bringing their expertise and expertise to the research project</a:t>
            </a:r>
          </a:p>
          <a:p>
            <a:pPr marL="171450" indent="-171450">
              <a:buFont typeface="Arial"/>
              <a:buChar char="•"/>
            </a:pPr>
            <a:r>
              <a:rPr lang="en-US" i="0" baseline="0" dirty="0" smtClean="0"/>
              <a:t>Dispel any concerns either party may have</a:t>
            </a:r>
            <a:endParaRPr lang="en-US" i="0" dirty="0"/>
          </a:p>
        </p:txBody>
      </p:sp>
      <p:sp>
        <p:nvSpPr>
          <p:cNvPr id="4" name="Slide Number Placeholder 3"/>
          <p:cNvSpPr>
            <a:spLocks noGrp="1"/>
          </p:cNvSpPr>
          <p:nvPr>
            <p:ph type="sldNum" sz="quarter" idx="10"/>
          </p:nvPr>
        </p:nvSpPr>
        <p:spPr/>
        <p:txBody>
          <a:bodyPr/>
          <a:lstStyle/>
          <a:p>
            <a:fld id="{47535D7C-9AA9-4FB9-A09C-CD75FB5EA528}" type="slidenum">
              <a:rPr lang="en-US" smtClean="0"/>
              <a:t>11</a:t>
            </a:fld>
            <a:endParaRPr lang="en-US"/>
          </a:p>
        </p:txBody>
      </p:sp>
    </p:spTree>
    <p:extLst>
      <p:ext uri="{BB962C8B-B14F-4D97-AF65-F5344CB8AC3E}">
        <p14:creationId xmlns:p14="http://schemas.microsoft.com/office/powerpoint/2010/main" val="269436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12</a:t>
            </a:fld>
            <a:endParaRPr lang="en-US"/>
          </a:p>
        </p:txBody>
      </p:sp>
    </p:spTree>
    <p:extLst>
      <p:ext uri="{BB962C8B-B14F-4D97-AF65-F5344CB8AC3E}">
        <p14:creationId xmlns:p14="http://schemas.microsoft.com/office/powerpoint/2010/main" val="180342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itchFamily="34" charset="0"/>
                <a:cs typeface="Arial" pitchFamily="34" charset="0"/>
              </a:rPr>
              <a:t>Key Point</a:t>
            </a:r>
          </a:p>
          <a:p>
            <a:pPr eaLnBrk="1" hangingPunct="1"/>
            <a:r>
              <a:rPr lang="en-US" altLang="en-US" dirty="0" smtClean="0">
                <a:latin typeface="Arial" pitchFamily="34" charset="0"/>
                <a:cs typeface="Arial" pitchFamily="34" charset="0"/>
              </a:rPr>
              <a:t>Culture is an integration of patterns of behavior can include communication, rituals, roles, language, relationships, manners of interacting, beliefs and expected behavior It is applicable to all people. Everyone has a culture or norms that happen within your group. For instance, how you celebrate holidays; rituals and traditions around weddings, births and dying.</a:t>
            </a:r>
          </a:p>
          <a:p>
            <a:pPr eaLnBrk="1" hangingPunct="1"/>
            <a:endParaRPr lang="en-US" altLang="en-US" dirty="0" smtClean="0">
              <a:latin typeface="Arial" pitchFamily="34" charset="0"/>
              <a:cs typeface="Arial"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F6763A4-0B2B-4BE9-AC40-7AFBF550A440}" type="slidenum">
              <a:rPr lang="en-US" altLang="en-US" smtClean="0">
                <a:latin typeface="Arial" pitchFamily="34" charset="0"/>
              </a:rPr>
              <a:pPr eaLnBrk="1" hangingPunct="1"/>
              <a:t>13</a:t>
            </a:fld>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14</a:t>
            </a:fld>
            <a:endParaRPr lang="en-US"/>
          </a:p>
        </p:txBody>
      </p:sp>
    </p:spTree>
    <p:extLst>
      <p:ext uri="{BB962C8B-B14F-4D97-AF65-F5344CB8AC3E}">
        <p14:creationId xmlns:p14="http://schemas.microsoft.com/office/powerpoint/2010/main" val="209442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122800C-A16A-4D62-8EA2-3EF75AE73AFC}" type="slidenum">
              <a:rPr lang="en-US" altLang="en-US" smtClean="0"/>
              <a:pPr eaLnBrk="1" hangingPunct="1">
                <a:spcBef>
                  <a:spcPct val="0"/>
                </a:spcBef>
              </a:pPr>
              <a:t>15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b="1" dirty="0" smtClean="0">
                <a:latin typeface="Arial" pitchFamily="34" charset="0"/>
                <a:cs typeface="Arial" pitchFamily="34" charset="0"/>
              </a:rPr>
              <a:t>Key Points</a:t>
            </a:r>
          </a:p>
          <a:p>
            <a:pPr marL="171450" indent="-171450" eaLnBrk="1" hangingPunct="1">
              <a:buFont typeface="Arial"/>
              <a:buChar char="•"/>
            </a:pPr>
            <a:r>
              <a:rPr lang="en-US" altLang="en-US" b="0" dirty="0" smtClean="0">
                <a:latin typeface="Arial" pitchFamily="34" charset="0"/>
                <a:cs typeface="Arial" pitchFamily="34" charset="0"/>
              </a:rPr>
              <a:t>Patient and family advisors who are</a:t>
            </a:r>
            <a:r>
              <a:rPr lang="en-US" altLang="en-US" b="0" baseline="0" dirty="0" smtClean="0">
                <a:latin typeface="Arial" pitchFamily="34" charset="0"/>
                <a:cs typeface="Arial" pitchFamily="34" charset="0"/>
              </a:rPr>
              <a:t> selected to serve on advisory councils embody these characteristics. </a:t>
            </a:r>
          </a:p>
          <a:p>
            <a:pPr marL="171450" indent="-171450" eaLnBrk="1" hangingPunct="1">
              <a:buFont typeface="Arial"/>
              <a:buChar char="•"/>
            </a:pPr>
            <a:r>
              <a:rPr lang="en-US" altLang="en-US" b="0" baseline="0" dirty="0" smtClean="0">
                <a:latin typeface="Arial" pitchFamily="34" charset="0"/>
                <a:cs typeface="Arial" pitchFamily="34" charset="0"/>
              </a:rPr>
              <a:t>They receive orientation and training that support them in being effective partners with health care professionals. </a:t>
            </a:r>
          </a:p>
          <a:p>
            <a:pPr marL="171450" indent="-171450" eaLnBrk="1" hangingPunct="1">
              <a:buFont typeface="Arial"/>
              <a:buChar char="•"/>
            </a:pPr>
            <a:r>
              <a:rPr lang="en-US" altLang="en-US" b="0" baseline="0" dirty="0" smtClean="0">
                <a:latin typeface="Arial" pitchFamily="34" charset="0"/>
                <a:cs typeface="Arial" pitchFamily="34" charset="0"/>
              </a:rPr>
              <a:t>This background will be invaluable to your research efforts.</a:t>
            </a:r>
            <a:endParaRPr lang="en-US" altLang="en-US" b="0"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latin typeface="Times New Roman" pitchFamily="18" charset="0"/>
                <a:ea typeface="ＭＳ Ｐゴシック" pitchFamily="34" charset="-128"/>
              </a:rPr>
              <a:t>Key Point:</a:t>
            </a:r>
          </a:p>
          <a:p>
            <a:pPr eaLnBrk="1" hangingPunct="1">
              <a:spcBef>
                <a:spcPct val="0"/>
              </a:spcBef>
            </a:pPr>
            <a:r>
              <a:rPr lang="en-US" dirty="0" smtClean="0">
                <a:latin typeface="Times New Roman" pitchFamily="18" charset="0"/>
                <a:ea typeface="ＭＳ Ｐゴシック" pitchFamily="34" charset="-128"/>
              </a:rPr>
              <a:t>Advisors</a:t>
            </a:r>
            <a:r>
              <a:rPr lang="en-US" baseline="0" dirty="0" smtClean="0">
                <a:latin typeface="Times New Roman" pitchFamily="18" charset="0"/>
                <a:ea typeface="ＭＳ Ｐゴシック" pitchFamily="34" charset="-128"/>
              </a:rPr>
              <a:t> are carefully selected and receive orientation and ongoing mentoring. Check with the staff coordinator for the advisor program.</a:t>
            </a:r>
            <a:endParaRPr lang="en-US" dirty="0" smtClean="0">
              <a:latin typeface="Times New Roman" pitchFamily="18" charset="0"/>
              <a:ea typeface="ＭＳ Ｐゴシック" pitchFamily="34" charset="-128"/>
            </a:endParaRPr>
          </a:p>
        </p:txBody>
      </p:sp>
      <p:sp>
        <p:nvSpPr>
          <p:cNvPr id="173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30171" indent="-280835">
              <a:defRPr sz="2400">
                <a:solidFill>
                  <a:schemeClr val="tx1"/>
                </a:solidFill>
                <a:latin typeface="Arial" pitchFamily="34" charset="0"/>
                <a:ea typeface="ＭＳ Ｐゴシック" pitchFamily="34" charset="-128"/>
              </a:defRPr>
            </a:lvl2pPr>
            <a:lvl3pPr marL="1123340" indent="-224668">
              <a:defRPr sz="2400">
                <a:solidFill>
                  <a:schemeClr val="tx1"/>
                </a:solidFill>
                <a:latin typeface="Arial" pitchFamily="34" charset="0"/>
                <a:ea typeface="ＭＳ Ｐゴシック" pitchFamily="34" charset="-128"/>
              </a:defRPr>
            </a:lvl3pPr>
            <a:lvl4pPr marL="1572677" indent="-224668">
              <a:defRPr sz="2400">
                <a:solidFill>
                  <a:schemeClr val="tx1"/>
                </a:solidFill>
                <a:latin typeface="Arial" pitchFamily="34" charset="0"/>
                <a:ea typeface="ＭＳ Ｐゴシック" pitchFamily="34" charset="-128"/>
              </a:defRPr>
            </a:lvl4pPr>
            <a:lvl5pPr marL="2022013" indent="-224668">
              <a:defRPr sz="2400">
                <a:solidFill>
                  <a:schemeClr val="tx1"/>
                </a:solidFill>
                <a:latin typeface="Arial" pitchFamily="34" charset="0"/>
                <a:ea typeface="ＭＳ Ｐゴシック" pitchFamily="34" charset="-128"/>
              </a:defRPr>
            </a:lvl5pPr>
            <a:lvl6pPr marL="2471349" indent="-2246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0685" indent="-2246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0021" indent="-2246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9357" indent="-2246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1C9706-8CA7-406E-8E64-AB8CD6ECA81A}" type="slidenum">
              <a:rPr lang="en-US" sz="1200">
                <a:solidFill>
                  <a:prstClr val="black"/>
                </a:solidFill>
                <a:cs typeface="Arial" pitchFamily="34" charset="0"/>
              </a:rPr>
              <a:pPr/>
              <a:t>16</a:t>
            </a:fld>
            <a:endParaRPr lang="en-US" sz="1200">
              <a:solidFill>
                <a:prstClr val="black"/>
              </a:solidFill>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 </a:t>
            </a:r>
          </a:p>
          <a:p>
            <a:r>
              <a:rPr lang="en-US" dirty="0" smtClean="0"/>
              <a:t>How familiar are you with the PFAC at your </a:t>
            </a:r>
            <a:r>
              <a:rPr lang="en-US" dirty="0" smtClean="0"/>
              <a:t>organization?</a:t>
            </a:r>
            <a:endParaRPr lang="en-US" dirty="0" smtClean="0"/>
          </a:p>
          <a:p>
            <a:endParaRPr lang="en-US" dirty="0" smtClean="0"/>
          </a:p>
          <a:p>
            <a:r>
              <a:rPr lang="en-US" i="1" dirty="0" smtClean="0"/>
              <a:t>Note: If a representative of the council and/or</a:t>
            </a:r>
            <a:r>
              <a:rPr lang="en-US" i="1" baseline="0" dirty="0" smtClean="0"/>
              <a:t> staff coordinator of the council are in the meeting, ask them to describe the council.</a:t>
            </a:r>
            <a:endParaRPr lang="en-US" i="1" dirty="0"/>
          </a:p>
        </p:txBody>
      </p:sp>
      <p:sp>
        <p:nvSpPr>
          <p:cNvPr id="4" name="Slide Number Placeholder 3"/>
          <p:cNvSpPr>
            <a:spLocks noGrp="1"/>
          </p:cNvSpPr>
          <p:nvPr>
            <p:ph type="sldNum" sz="quarter" idx="10"/>
          </p:nvPr>
        </p:nvSpPr>
        <p:spPr/>
        <p:txBody>
          <a:bodyPr/>
          <a:lstStyle/>
          <a:p>
            <a:fld id="{47535D7C-9AA9-4FB9-A09C-CD75FB5EA528}" type="slidenum">
              <a:rPr lang="en-US" smtClean="0"/>
              <a:t>17</a:t>
            </a:fld>
            <a:endParaRPr lang="en-US"/>
          </a:p>
        </p:txBody>
      </p:sp>
    </p:spTree>
    <p:extLst>
      <p:ext uri="{BB962C8B-B14F-4D97-AF65-F5344CB8AC3E}">
        <p14:creationId xmlns:p14="http://schemas.microsoft.com/office/powerpoint/2010/main" val="155326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a:t>
            </a:r>
          </a:p>
          <a:p>
            <a:r>
              <a:rPr lang="en-US" baseline="0" dirty="0" smtClean="0"/>
              <a:t>Can tap into a broader advisor base if organization has an E-Advisor program</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18</a:t>
            </a:fld>
            <a:endParaRPr lang="en-US"/>
          </a:p>
        </p:txBody>
      </p:sp>
    </p:spTree>
    <p:extLst>
      <p:ext uri="{BB962C8B-B14F-4D97-AF65-F5344CB8AC3E}">
        <p14:creationId xmlns:p14="http://schemas.microsoft.com/office/powerpoint/2010/main" val="1687671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a:buChar char="•"/>
            </a:pPr>
            <a:r>
              <a:rPr lang="en-US" dirty="0" smtClean="0"/>
              <a:t>Different levels of involvement</a:t>
            </a:r>
          </a:p>
          <a:p>
            <a:pPr marL="171450" indent="-171450">
              <a:buFont typeface="Arial"/>
              <a:buChar char="•"/>
            </a:pPr>
            <a:r>
              <a:rPr lang="en-US" dirty="0" smtClean="0"/>
              <a:t>May be involved in different projects at</a:t>
            </a:r>
            <a:r>
              <a:rPr lang="en-US" baseline="0" dirty="0" smtClean="0"/>
              <a:t> different levels – ask for example or give some examples</a:t>
            </a:r>
            <a:endParaRPr lang="en-US" dirty="0" smtClean="0"/>
          </a:p>
          <a:p>
            <a:pPr marL="171450" indent="-171450">
              <a:buFont typeface="Arial"/>
              <a:buChar char="•"/>
            </a:pPr>
            <a:r>
              <a:rPr lang="en-US" dirty="0" smtClean="0"/>
              <a:t>(Resource</a:t>
            </a:r>
            <a:r>
              <a:rPr lang="en-US" baseline="0" dirty="0" smtClean="0"/>
              <a:t> describing PCORI E</a:t>
            </a:r>
            <a:r>
              <a:rPr lang="en-US" dirty="0" smtClean="0"/>
              <a:t>ngagement model is available to you)</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19</a:t>
            </a:fld>
            <a:endParaRPr lang="en-US"/>
          </a:p>
        </p:txBody>
      </p:sp>
    </p:spTree>
    <p:extLst>
      <p:ext uri="{BB962C8B-B14F-4D97-AF65-F5344CB8AC3E}">
        <p14:creationId xmlns:p14="http://schemas.microsoft.com/office/powerpoint/2010/main" val="267151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2</a:t>
            </a:fld>
            <a:endParaRPr lang="en-US"/>
          </a:p>
        </p:txBody>
      </p:sp>
    </p:spTree>
    <p:extLst>
      <p:ext uri="{BB962C8B-B14F-4D97-AF65-F5344CB8AC3E}">
        <p14:creationId xmlns:p14="http://schemas.microsoft.com/office/powerpoint/2010/main" val="2824455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r>
              <a:rPr lang="en-US" b="1" baseline="0" dirty="0" smtClean="0"/>
              <a:t> - </a:t>
            </a:r>
            <a:r>
              <a:rPr lang="en-US" b="1" dirty="0" smtClean="0"/>
              <a:t>Obtain the voice of many</a:t>
            </a:r>
          </a:p>
          <a:p>
            <a:endParaRPr lang="en-US" b="1" dirty="0" smtClean="0"/>
          </a:p>
          <a:p>
            <a:r>
              <a:rPr lang="en-US" dirty="0" smtClean="0"/>
              <a:t>Provider focus groups</a:t>
            </a:r>
          </a:p>
          <a:p>
            <a:pPr marL="171450" indent="-171450">
              <a:buFont typeface="Arial" panose="020B0604020202020204" pitchFamily="34" charset="0"/>
              <a:buChar char="•"/>
            </a:pPr>
            <a:r>
              <a:rPr lang="en-US" dirty="0" smtClean="0"/>
              <a:t>Is your agency currently involved in research or clinical trials?</a:t>
            </a:r>
          </a:p>
          <a:p>
            <a:pPr marL="171450" indent="-171450">
              <a:buFont typeface="Arial" panose="020B0604020202020204" pitchFamily="34" charset="0"/>
              <a:buChar char="•"/>
            </a:pPr>
            <a:r>
              <a:rPr lang="en-US" dirty="0" smtClean="0"/>
              <a:t>What topics do you believe are most important to support your patients and their families?</a:t>
            </a:r>
          </a:p>
          <a:p>
            <a:pPr marL="171450" indent="-171450">
              <a:buFont typeface="Arial" panose="020B0604020202020204" pitchFamily="34" charset="0"/>
              <a:buChar char="•"/>
            </a:pPr>
            <a:r>
              <a:rPr lang="en-US" dirty="0" smtClean="0"/>
              <a:t>Do you have any suggestions for improvement?</a:t>
            </a:r>
          </a:p>
          <a:p>
            <a:endParaRPr lang="en-US" dirty="0" smtClean="0"/>
          </a:p>
          <a:p>
            <a:r>
              <a:rPr lang="en-US" dirty="0" smtClean="0"/>
              <a:t>Community town halls (4-5 open ended questions)</a:t>
            </a:r>
          </a:p>
          <a:p>
            <a:pPr marL="171450" indent="-171450">
              <a:buFont typeface="Arial"/>
              <a:buChar char="•"/>
            </a:pPr>
            <a:r>
              <a:rPr lang="en-US" dirty="0" smtClean="0"/>
              <a:t>In person</a:t>
            </a:r>
          </a:p>
          <a:p>
            <a:pPr marL="171450" indent="-171450">
              <a:buFont typeface="Arial"/>
              <a:buChar char="•"/>
            </a:pPr>
            <a:r>
              <a:rPr lang="en-US" dirty="0" smtClean="0"/>
              <a:t>Virtual </a:t>
            </a:r>
          </a:p>
          <a:p>
            <a:pPr marL="171450" indent="-171450">
              <a:buFont typeface="Arial"/>
              <a:buChar char="•"/>
            </a:pPr>
            <a:r>
              <a:rPr lang="en-US" dirty="0" smtClean="0"/>
              <a:t>Conference calls</a:t>
            </a:r>
          </a:p>
          <a:p>
            <a:pPr marL="171450" indent="-171450">
              <a:buFont typeface="Arial"/>
              <a:buChar char="•"/>
            </a:pPr>
            <a:r>
              <a:rPr lang="en-US" dirty="0" smtClean="0"/>
              <a:t>Online survey for those who cannot attend in person</a:t>
            </a:r>
          </a:p>
          <a:p>
            <a:endParaRPr lang="en-US" dirty="0" smtClean="0"/>
          </a:p>
          <a:p>
            <a:r>
              <a:rPr lang="en-US" dirty="0" smtClean="0"/>
              <a:t>Advisory council - provide a concrete way for a group to engage and go through a structured process around a topic</a:t>
            </a:r>
          </a:p>
          <a:p>
            <a:endParaRPr lang="en-US" dirty="0"/>
          </a:p>
        </p:txBody>
      </p:sp>
      <p:sp>
        <p:nvSpPr>
          <p:cNvPr id="4" name="Slide Number Placeholder 3"/>
          <p:cNvSpPr>
            <a:spLocks noGrp="1"/>
          </p:cNvSpPr>
          <p:nvPr>
            <p:ph type="sldNum" sz="quarter" idx="10"/>
          </p:nvPr>
        </p:nvSpPr>
        <p:spPr/>
        <p:txBody>
          <a:bodyPr/>
          <a:lstStyle/>
          <a:p>
            <a:fld id="{1BFD02E8-02E0-4FB7-829D-B840F4B64932}" type="slidenum">
              <a:rPr lang="en-US" smtClean="0"/>
              <a:t>20</a:t>
            </a:fld>
            <a:endParaRPr lang="en-US"/>
          </a:p>
        </p:txBody>
      </p:sp>
    </p:spTree>
    <p:extLst>
      <p:ext uri="{BB962C8B-B14F-4D97-AF65-F5344CB8AC3E}">
        <p14:creationId xmlns:p14="http://schemas.microsoft.com/office/powerpoint/2010/main" val="23985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a:buChar char="•"/>
            </a:pPr>
            <a:r>
              <a:rPr lang="en-US" dirty="0" smtClean="0"/>
              <a:t>Provide</a:t>
            </a:r>
            <a:r>
              <a:rPr lang="en-US" baseline="0" dirty="0" smtClean="0"/>
              <a:t> feedback and communication – share relevant experiences, voice concerns</a:t>
            </a:r>
          </a:p>
          <a:p>
            <a:pPr marL="171450" indent="-171450">
              <a:buFont typeface="Arial"/>
              <a:buChar char="•"/>
            </a:pPr>
            <a:r>
              <a:rPr lang="en-US" baseline="0" dirty="0" smtClean="0"/>
              <a:t>Review and help develop/revise materials (for example: informed consents, decision aids, surveys, scripts)</a:t>
            </a:r>
          </a:p>
          <a:p>
            <a:pPr marL="171450" indent="-171450">
              <a:buFont typeface="Arial"/>
              <a:buChar char="•"/>
            </a:pPr>
            <a:r>
              <a:rPr lang="en-US" baseline="0" dirty="0" smtClean="0"/>
              <a:t>Teach (grand rounds, CME, social media, town halls, PSA, community organizations)</a:t>
            </a:r>
          </a:p>
          <a:p>
            <a:pPr marL="171450" indent="-171450">
              <a:buFont typeface="Arial"/>
              <a:buChar char="•"/>
            </a:pPr>
            <a:r>
              <a:rPr lang="en-US" baseline="0" dirty="0" smtClean="0"/>
              <a:t>Gather feedback from others – enroll and speak with those who don’t want to enroll – ask why? What are the obstacles? What else do we need to know about this topic?</a:t>
            </a:r>
          </a:p>
        </p:txBody>
      </p:sp>
      <p:sp>
        <p:nvSpPr>
          <p:cNvPr id="4" name="Slide Number Placeholder 3"/>
          <p:cNvSpPr>
            <a:spLocks noGrp="1"/>
          </p:cNvSpPr>
          <p:nvPr>
            <p:ph type="sldNum" sz="quarter" idx="10"/>
          </p:nvPr>
        </p:nvSpPr>
        <p:spPr/>
        <p:txBody>
          <a:bodyPr/>
          <a:lstStyle/>
          <a:p>
            <a:fld id="{47535D7C-9AA9-4FB9-A09C-CD75FB5EA528}" type="slidenum">
              <a:rPr lang="en-US" smtClean="0"/>
              <a:t>21</a:t>
            </a:fld>
            <a:endParaRPr lang="en-US"/>
          </a:p>
        </p:txBody>
      </p:sp>
    </p:spTree>
    <p:extLst>
      <p:ext uri="{BB962C8B-B14F-4D97-AF65-F5344CB8AC3E}">
        <p14:creationId xmlns:p14="http://schemas.microsoft.com/office/powerpoint/2010/main" val="2898277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22</a:t>
            </a:fld>
            <a:endParaRPr lang="en-US"/>
          </a:p>
        </p:txBody>
      </p:sp>
    </p:spTree>
    <p:extLst>
      <p:ext uri="{BB962C8B-B14F-4D97-AF65-F5344CB8AC3E}">
        <p14:creationId xmlns:p14="http://schemas.microsoft.com/office/powerpoint/2010/main" val="1785895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Key Points</a:t>
            </a:r>
          </a:p>
          <a:p>
            <a:pPr marL="3429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solidFill>
                  <a:schemeClr val="accent2">
                    <a:lumMod val="75000"/>
                  </a:schemeClr>
                </a:solidFill>
                <a:cs typeface="Times New Roman" pitchFamily="18" charset="0"/>
              </a:rPr>
              <a:t>Have you used storytelling</a:t>
            </a:r>
            <a:r>
              <a:rPr lang="en-US" sz="1200" baseline="0" dirty="0" smtClean="0">
                <a:solidFill>
                  <a:schemeClr val="accent2">
                    <a:lumMod val="75000"/>
                  </a:schemeClr>
                </a:solidFill>
                <a:cs typeface="Times New Roman" pitchFamily="18" charset="0"/>
              </a:rPr>
              <a:t> methodology before? How?</a:t>
            </a:r>
          </a:p>
          <a:p>
            <a:pPr marL="3429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solidFill>
                  <a:schemeClr val="accent2">
                    <a:lumMod val="75000"/>
                  </a:schemeClr>
                </a:solidFill>
                <a:cs typeface="Times New Roman" pitchFamily="18" charset="0"/>
              </a:rPr>
              <a:t>These are questions that are</a:t>
            </a:r>
            <a:r>
              <a:rPr lang="en-US" sz="1200" baseline="0" dirty="0" smtClean="0">
                <a:solidFill>
                  <a:schemeClr val="accent2">
                    <a:lumMod val="75000"/>
                  </a:schemeClr>
                </a:solidFill>
                <a:cs typeface="Times New Roman" pitchFamily="18" charset="0"/>
              </a:rPr>
              <a:t> helpful to ask patient and family advisors.</a:t>
            </a:r>
          </a:p>
          <a:p>
            <a:pPr marL="3429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1200" baseline="0" dirty="0" smtClean="0">
                <a:solidFill>
                  <a:schemeClr val="accent2">
                    <a:lumMod val="75000"/>
                  </a:schemeClr>
                </a:solidFill>
                <a:cs typeface="Times New Roman" pitchFamily="18" charset="0"/>
              </a:rPr>
              <a:t>Start asking these questions at the very beginning as you are thinking about a topic or research questions.</a:t>
            </a:r>
            <a:endParaRPr lang="en-US" sz="1200" dirty="0"/>
          </a:p>
        </p:txBody>
      </p:sp>
      <p:sp>
        <p:nvSpPr>
          <p:cNvPr id="4" name="Slide Number Placeholder 3"/>
          <p:cNvSpPr>
            <a:spLocks noGrp="1"/>
          </p:cNvSpPr>
          <p:nvPr>
            <p:ph type="sldNum" sz="quarter" idx="10"/>
          </p:nvPr>
        </p:nvSpPr>
        <p:spPr/>
        <p:txBody>
          <a:bodyPr/>
          <a:lstStyle/>
          <a:p>
            <a:fld id="{47535D7C-9AA9-4FB9-A09C-CD75FB5EA528}" type="slidenum">
              <a:rPr lang="en-US" smtClean="0"/>
              <a:t>23</a:t>
            </a:fld>
            <a:endParaRPr lang="en-US"/>
          </a:p>
        </p:txBody>
      </p:sp>
    </p:spTree>
    <p:extLst>
      <p:ext uri="{BB962C8B-B14F-4D97-AF65-F5344CB8AC3E}">
        <p14:creationId xmlns:p14="http://schemas.microsoft.com/office/powerpoint/2010/main" val="212332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accent6">
                  <a:lumMod val="60000"/>
                  <a:lumOff val="40000"/>
                </a:schemeClr>
              </a:buClr>
              <a:buFont typeface="Arial"/>
              <a:buNone/>
            </a:pPr>
            <a:r>
              <a:rPr lang="en-US" altLang="en-US" sz="1200" b="1" dirty="0" smtClean="0"/>
              <a:t>Key Points</a:t>
            </a:r>
          </a:p>
          <a:p>
            <a:pPr>
              <a:buClr>
                <a:schemeClr val="accent6">
                  <a:lumMod val="60000"/>
                  <a:lumOff val="40000"/>
                </a:schemeClr>
              </a:buClr>
              <a:buFont typeface="Arial"/>
              <a:buNone/>
            </a:pPr>
            <a:r>
              <a:rPr lang="en-US" sz="1200" dirty="0" smtClean="0">
                <a:solidFill>
                  <a:srgbClr val="FF0000"/>
                </a:solidFill>
              </a:rPr>
              <a:t>At the</a:t>
            </a:r>
            <a:r>
              <a:rPr lang="en-US" sz="1200" baseline="0" dirty="0" smtClean="0">
                <a:solidFill>
                  <a:srgbClr val="FF0000"/>
                </a:solidFill>
              </a:rPr>
              <a:t> point when you need to seek funding, you can engage advisors in this process. Make sure that advisors have been involved in the conceptualization of the study if you are asking them to assist with the funding.</a:t>
            </a:r>
            <a:endParaRPr lang="en-US" sz="1200" dirty="0" smtClean="0">
              <a:solidFill>
                <a:srgbClr val="FF0000"/>
              </a:solidFill>
            </a:endParaRPr>
          </a:p>
          <a:p>
            <a:pPr>
              <a:buClr>
                <a:schemeClr val="accent6">
                  <a:lumMod val="60000"/>
                  <a:lumOff val="40000"/>
                </a:schemeClr>
              </a:buClr>
              <a:buFont typeface="Arial"/>
              <a:buNone/>
            </a:pPr>
            <a:r>
              <a:rPr lang="en-US" sz="1200" dirty="0" smtClean="0">
                <a:solidFill>
                  <a:srgbClr val="FF0000"/>
                </a:solidFill>
              </a:rPr>
              <a:t>Patient</a:t>
            </a:r>
            <a:r>
              <a:rPr lang="en-US" sz="1200" baseline="0" dirty="0" smtClean="0">
                <a:solidFill>
                  <a:srgbClr val="FF0000"/>
                </a:solidFill>
              </a:rPr>
              <a:t> and family advisors </a:t>
            </a:r>
            <a:r>
              <a:rPr lang="en-US" sz="1200" dirty="0" smtClean="0">
                <a:solidFill>
                  <a:srgbClr val="FF0000"/>
                </a:solidFill>
              </a:rPr>
              <a:t>can help funders understand from the patient/family perspective things such as:</a:t>
            </a:r>
          </a:p>
          <a:p>
            <a:pPr marL="342900" indent="-342900">
              <a:buClr>
                <a:schemeClr val="accent6">
                  <a:lumMod val="60000"/>
                  <a:lumOff val="40000"/>
                </a:schemeClr>
              </a:buClr>
              <a:buFont typeface="Arial"/>
              <a:buChar char="•"/>
            </a:pPr>
            <a:r>
              <a:rPr lang="en-US" sz="1200" dirty="0" smtClean="0">
                <a:solidFill>
                  <a:srgbClr val="FF0000"/>
                </a:solidFill>
              </a:rPr>
              <a:t>The significance of the specific question the research is intended to inform</a:t>
            </a:r>
          </a:p>
          <a:p>
            <a:pPr marL="342900" indent="-342900">
              <a:buClr>
                <a:schemeClr val="accent6">
                  <a:lumMod val="60000"/>
                  <a:lumOff val="40000"/>
                </a:schemeClr>
              </a:buClr>
              <a:buFont typeface="Arial"/>
              <a:buChar char="•"/>
            </a:pPr>
            <a:r>
              <a:rPr lang="en-US" sz="1200" dirty="0" smtClean="0">
                <a:solidFill>
                  <a:srgbClr val="FF0000"/>
                </a:solidFill>
              </a:rPr>
              <a:t>The specific population for whom the health decision is pertinent</a:t>
            </a:r>
          </a:p>
          <a:p>
            <a:pPr marL="342900" indent="-342900">
              <a:buClr>
                <a:schemeClr val="accent6">
                  <a:lumMod val="60000"/>
                  <a:lumOff val="40000"/>
                </a:schemeClr>
              </a:buClr>
              <a:buFont typeface="Arial"/>
              <a:buChar char="•"/>
            </a:pPr>
            <a:r>
              <a:rPr lang="en-US" sz="1200" dirty="0" smtClean="0">
                <a:solidFill>
                  <a:srgbClr val="FF0000"/>
                </a:solidFill>
              </a:rPr>
              <a:t>How study results will inform health decisions, treatments, etc.</a:t>
            </a:r>
          </a:p>
          <a:p>
            <a:pPr marL="342900" indent="-342900">
              <a:buClr>
                <a:schemeClr val="accent6">
                  <a:lumMod val="60000"/>
                  <a:lumOff val="40000"/>
                </a:schemeClr>
              </a:buClr>
              <a:buFont typeface="Arial"/>
              <a:buChar char="•"/>
            </a:pPr>
            <a:r>
              <a:rPr lang="en-US" sz="1200" dirty="0" smtClean="0">
                <a:solidFill>
                  <a:srgbClr val="FF0000"/>
                </a:solidFill>
              </a:rPr>
              <a:t>How it will impact the real lives of patients, families, communities…</a:t>
            </a:r>
          </a:p>
          <a:p>
            <a:pPr lvl="2">
              <a:buClr>
                <a:schemeClr val="accent6">
                  <a:lumMod val="60000"/>
                  <a:lumOff val="40000"/>
                </a:schemeClr>
              </a:buClr>
              <a:buFont typeface="Arial"/>
              <a:buChar char="•"/>
            </a:pPr>
            <a:endParaRPr lang="en-US" altLang="en-US" sz="2600" dirty="0" smtClean="0"/>
          </a:p>
          <a:p>
            <a:endParaRPr lang="en-US" altLang="en-US" dirty="0" smtClean="0"/>
          </a:p>
        </p:txBody>
      </p:sp>
      <p:sp>
        <p:nvSpPr>
          <p:cNvPr id="63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34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C1613EB0-87C2-4D0B-BDC9-353CE14AF1A1}"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dirty="0" smtClean="0"/>
              <a:t>Work with the staff coordinator of the PFAC and advisor program and the PFAC Co-Chairs</a:t>
            </a:r>
            <a:r>
              <a:rPr lang="en-US" baseline="0" dirty="0" smtClean="0"/>
              <a:t> to access advisors.</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25</a:t>
            </a:fld>
            <a:endParaRPr lang="en-US"/>
          </a:p>
        </p:txBody>
      </p:sp>
    </p:spTree>
    <p:extLst>
      <p:ext uri="{BB962C8B-B14F-4D97-AF65-F5344CB8AC3E}">
        <p14:creationId xmlns:p14="http://schemas.microsoft.com/office/powerpoint/2010/main" val="2510233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dirty="0" smtClean="0"/>
              <a:t>Work with the staff coordinator of the PFAC and advisor program and the PFAC Co-Chairs</a:t>
            </a:r>
            <a:r>
              <a:rPr lang="en-US" baseline="0" dirty="0" smtClean="0"/>
              <a:t> to access advisors.</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26</a:t>
            </a:fld>
            <a:endParaRPr lang="en-US"/>
          </a:p>
        </p:txBody>
      </p:sp>
    </p:spTree>
    <p:extLst>
      <p:ext uri="{BB962C8B-B14F-4D97-AF65-F5344CB8AC3E}">
        <p14:creationId xmlns:p14="http://schemas.microsoft.com/office/powerpoint/2010/main" val="2510233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27</a:t>
            </a:fld>
            <a:endParaRPr lang="en-US"/>
          </a:p>
        </p:txBody>
      </p:sp>
    </p:spTree>
    <p:extLst>
      <p:ext uri="{BB962C8B-B14F-4D97-AF65-F5344CB8AC3E}">
        <p14:creationId xmlns:p14="http://schemas.microsoft.com/office/powerpoint/2010/main" val="1968754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questions</a:t>
            </a:r>
            <a:endParaRPr lang="en-US" b="1" dirty="0"/>
          </a:p>
        </p:txBody>
      </p:sp>
      <p:sp>
        <p:nvSpPr>
          <p:cNvPr id="4" name="Slide Number Placeholder 3"/>
          <p:cNvSpPr>
            <a:spLocks noGrp="1"/>
          </p:cNvSpPr>
          <p:nvPr>
            <p:ph type="sldNum" sz="quarter" idx="10"/>
          </p:nvPr>
        </p:nvSpPr>
        <p:spPr/>
        <p:txBody>
          <a:bodyPr/>
          <a:lstStyle/>
          <a:p>
            <a:fld id="{47535D7C-9AA9-4FB9-A09C-CD75FB5EA528}" type="slidenum">
              <a:rPr lang="en-US" smtClean="0"/>
              <a:t>28</a:t>
            </a:fld>
            <a:endParaRPr lang="en-US"/>
          </a:p>
        </p:txBody>
      </p:sp>
    </p:spTree>
    <p:extLst>
      <p:ext uri="{BB962C8B-B14F-4D97-AF65-F5344CB8AC3E}">
        <p14:creationId xmlns:p14="http://schemas.microsoft.com/office/powerpoint/2010/main" val="3174349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171450" indent="-171450">
              <a:buFont typeface="Arial"/>
              <a:buChar char="•"/>
            </a:pPr>
            <a:r>
              <a:rPr lang="en-US" b="0" baseline="0" dirty="0" smtClean="0"/>
              <a:t>This list is what we hear when we talk to people who are beginning partnerships in research. </a:t>
            </a:r>
          </a:p>
          <a:p>
            <a:pPr marL="171450" indent="-171450">
              <a:buFont typeface="Arial"/>
              <a:buChar char="•"/>
            </a:pPr>
            <a:r>
              <a:rPr lang="en-US" b="0" baseline="0" dirty="0" smtClean="0"/>
              <a:t>Some of these are things we hear from health care professionals before any partnership or in the beginning stages.</a:t>
            </a:r>
          </a:p>
          <a:p>
            <a:pPr marL="171450" indent="-171450">
              <a:buFont typeface="Arial"/>
              <a:buChar char="•"/>
            </a:pPr>
            <a:r>
              <a:rPr lang="en-US" b="0" baseline="0" dirty="0" smtClean="0"/>
              <a:t>Can plan to address the challenges when we know them.</a:t>
            </a:r>
            <a:endParaRPr lang="en-US" b="0" dirty="0" smtClean="0"/>
          </a:p>
        </p:txBody>
      </p:sp>
      <p:sp>
        <p:nvSpPr>
          <p:cNvPr id="4" name="Slide Number Placeholder 3"/>
          <p:cNvSpPr>
            <a:spLocks noGrp="1"/>
          </p:cNvSpPr>
          <p:nvPr>
            <p:ph type="sldNum" sz="quarter" idx="10"/>
          </p:nvPr>
        </p:nvSpPr>
        <p:spPr/>
        <p:txBody>
          <a:bodyPr/>
          <a:lstStyle/>
          <a:p>
            <a:fld id="{F73A1D08-1445-449E-842B-5703951B1487}" type="slidenum">
              <a:rPr lang="en-US" smtClean="0"/>
              <a:t>29</a:t>
            </a:fld>
            <a:endParaRPr lang="en-US"/>
          </a:p>
        </p:txBody>
      </p:sp>
    </p:spTree>
    <p:extLst>
      <p:ext uri="{BB962C8B-B14F-4D97-AF65-F5344CB8AC3E}">
        <p14:creationId xmlns:p14="http://schemas.microsoft.com/office/powerpoint/2010/main" val="151331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reference</a:t>
            </a:r>
          </a:p>
        </p:txBody>
      </p:sp>
      <p:sp>
        <p:nvSpPr>
          <p:cNvPr id="4" name="Slide Number Placeholder 3"/>
          <p:cNvSpPr>
            <a:spLocks noGrp="1"/>
          </p:cNvSpPr>
          <p:nvPr>
            <p:ph type="sldNum" sz="quarter" idx="10"/>
          </p:nvPr>
        </p:nvSpPr>
        <p:spPr/>
        <p:txBody>
          <a:bodyPr/>
          <a:lstStyle/>
          <a:p>
            <a:fld id="{47535D7C-9AA9-4FB9-A09C-CD75FB5EA528}" type="slidenum">
              <a:rPr lang="en-US" smtClean="0"/>
              <a:t>3</a:t>
            </a:fld>
            <a:endParaRPr lang="en-US"/>
          </a:p>
        </p:txBody>
      </p:sp>
    </p:spTree>
    <p:extLst>
      <p:ext uri="{BB962C8B-B14F-4D97-AF65-F5344CB8AC3E}">
        <p14:creationId xmlns:p14="http://schemas.microsoft.com/office/powerpoint/2010/main" val="2715937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You can join a discussion board that welcomes all members of research</a:t>
            </a:r>
            <a:r>
              <a:rPr lang="en-US" baseline="0" dirty="0" smtClean="0"/>
              <a:t> teams.  </a:t>
            </a:r>
            <a:endParaRPr lang="en-US" dirty="0" smtClean="0"/>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30</a:t>
            </a:fld>
            <a:endParaRPr lang="en-US"/>
          </a:p>
        </p:txBody>
      </p:sp>
    </p:spTree>
    <p:extLst>
      <p:ext uri="{BB962C8B-B14F-4D97-AF65-F5344CB8AC3E}">
        <p14:creationId xmlns:p14="http://schemas.microsoft.com/office/powerpoint/2010/main" val="3148709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31</a:t>
            </a:fld>
            <a:endParaRPr lang="en-US"/>
          </a:p>
        </p:txBody>
      </p:sp>
    </p:spTree>
    <p:extLst>
      <p:ext uri="{BB962C8B-B14F-4D97-AF65-F5344CB8AC3E}">
        <p14:creationId xmlns:p14="http://schemas.microsoft.com/office/powerpoint/2010/main" val="1998276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r>
              <a:rPr lang="en-US" b="0" baseline="0" dirty="0" smtClean="0"/>
              <a:t>Advisors receive training – some they will already have within their general advisor role and some you as a researcher can </a:t>
            </a:r>
            <a:r>
              <a:rPr lang="en-US" b="0" baseline="0" dirty="0" smtClean="0"/>
              <a:t>provide as needed:</a:t>
            </a:r>
            <a:endParaRPr lang="en-US" b="0" baseline="0" dirty="0" smtClean="0"/>
          </a:p>
          <a:p>
            <a:endParaRPr lang="en-US" b="1" baseline="0" dirty="0" smtClean="0"/>
          </a:p>
          <a:p>
            <a:pPr marL="171450" indent="-171450">
              <a:buFont typeface="Arial"/>
              <a:buChar char="•"/>
            </a:pPr>
            <a:r>
              <a:rPr lang="en-US" b="0" u="sng" baseline="0" dirty="0" smtClean="0"/>
              <a:t>Research </a:t>
            </a:r>
            <a:r>
              <a:rPr lang="en-US" b="0" u="sng" baseline="0" dirty="0" smtClean="0"/>
              <a:t>Basic + Beyond</a:t>
            </a:r>
            <a:r>
              <a:rPr lang="en-US" b="0" baseline="0" dirty="0" smtClean="0"/>
              <a:t> </a:t>
            </a:r>
            <a:r>
              <a:rPr lang="en-US" b="0" baseline="0" dirty="0" smtClean="0"/>
              <a:t>– basic research framework, stages, etc., (refer to the PFAC Initial Training Slide Deck)</a:t>
            </a:r>
          </a:p>
          <a:p>
            <a:pPr marL="171450" indent="-171450">
              <a:buFont typeface="Arial"/>
              <a:buChar char="•"/>
            </a:pPr>
            <a:r>
              <a:rPr lang="en-US" b="0" u="sng" baseline="0" dirty="0" smtClean="0"/>
              <a:t>Project specific </a:t>
            </a:r>
            <a:r>
              <a:rPr lang="en-US" b="0" u="none" baseline="0" dirty="0" smtClean="0"/>
              <a:t>– a</a:t>
            </a:r>
            <a:r>
              <a:rPr lang="en-US" b="0" baseline="0" dirty="0" smtClean="0"/>
              <a:t>s you work with a PFAC, you may need to give them more information so that the PFAC is ready to be the best advisors for the project. If you decide that there will be a PFAC subcommittee that will work with you more intensely or some members of the PFAC are invited to serve on a research team, keep this list in mind. Plan with with the advisors how best to prepare them for the specific project.</a:t>
            </a:r>
            <a:endParaRPr lang="en-US" b="0" dirty="0" smtClean="0"/>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32</a:t>
            </a:fld>
            <a:endParaRPr lang="en-US"/>
          </a:p>
        </p:txBody>
      </p:sp>
    </p:spTree>
    <p:extLst>
      <p:ext uri="{BB962C8B-B14F-4D97-AF65-F5344CB8AC3E}">
        <p14:creationId xmlns:p14="http://schemas.microsoft.com/office/powerpoint/2010/main" val="3582014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itchFamily="34" charset="0"/>
                <a:cs typeface="Arial" pitchFamily="34" charset="0"/>
              </a:rPr>
              <a:t>Key Point</a:t>
            </a:r>
          </a:p>
          <a:p>
            <a:r>
              <a:rPr lang="en-US" altLang="en-US" dirty="0" smtClean="0">
                <a:latin typeface="Arial" pitchFamily="34" charset="0"/>
                <a:cs typeface="Arial" pitchFamily="34" charset="0"/>
              </a:rPr>
              <a:t>This is for the staff coordinator and</a:t>
            </a:r>
            <a:r>
              <a:rPr lang="en-US" altLang="en-US" baseline="0" dirty="0" smtClean="0">
                <a:latin typeface="Arial" pitchFamily="34" charset="0"/>
                <a:cs typeface="Arial" pitchFamily="34" charset="0"/>
              </a:rPr>
              <a:t> the PFAC co-chairs. As researchers you can ensure that these are discussed so that everyone is prepared for the participation of patient and family advisors.</a:t>
            </a:r>
            <a:endParaRPr lang="en-US" altLang="en-US" dirty="0" smtClean="0">
              <a:latin typeface="Arial" pitchFamily="34" charset="0"/>
              <a:cs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F24D1A6-B983-41D2-9783-030F0A1D3765}"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b="0" dirty="0" smtClean="0"/>
              <a:t>You all probably are</a:t>
            </a:r>
            <a:r>
              <a:rPr lang="en-US" b="0" baseline="0" dirty="0" smtClean="0"/>
              <a:t> very skilled at running effective meetings with your colleagues. These are a few things that are essential when working with patient and family advisors.</a:t>
            </a:r>
            <a:endParaRPr lang="en-US" b="0" dirty="0"/>
          </a:p>
        </p:txBody>
      </p:sp>
      <p:sp>
        <p:nvSpPr>
          <p:cNvPr id="4" name="Slide Number Placeholder 3"/>
          <p:cNvSpPr>
            <a:spLocks noGrp="1"/>
          </p:cNvSpPr>
          <p:nvPr>
            <p:ph type="sldNum" sz="quarter" idx="10"/>
          </p:nvPr>
        </p:nvSpPr>
        <p:spPr/>
        <p:txBody>
          <a:bodyPr/>
          <a:lstStyle/>
          <a:p>
            <a:fld id="{47535D7C-9AA9-4FB9-A09C-CD75FB5EA528}" type="slidenum">
              <a:rPr lang="en-US" smtClean="0"/>
              <a:t>34</a:t>
            </a:fld>
            <a:endParaRPr lang="en-US"/>
          </a:p>
        </p:txBody>
      </p:sp>
    </p:spTree>
    <p:extLst>
      <p:ext uri="{BB962C8B-B14F-4D97-AF65-F5344CB8AC3E}">
        <p14:creationId xmlns:p14="http://schemas.microsoft.com/office/powerpoint/2010/main" val="428146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b="0" dirty="0" smtClean="0"/>
              <a:t>What we learned from our work in building partnerships among</a:t>
            </a:r>
            <a:r>
              <a:rPr lang="en-US" b="0" baseline="0" dirty="0" smtClean="0"/>
              <a:t> patients, families, and health care professionals and what our best practice sites told us in interviews. This takes time but is necessary to nurture.</a:t>
            </a:r>
            <a:endParaRPr lang="en-US" b="0" dirty="0"/>
          </a:p>
        </p:txBody>
      </p:sp>
      <p:sp>
        <p:nvSpPr>
          <p:cNvPr id="4" name="Slide Number Placeholder 3"/>
          <p:cNvSpPr>
            <a:spLocks noGrp="1"/>
          </p:cNvSpPr>
          <p:nvPr>
            <p:ph type="sldNum" sz="quarter" idx="10"/>
          </p:nvPr>
        </p:nvSpPr>
        <p:spPr/>
        <p:txBody>
          <a:bodyPr/>
          <a:lstStyle/>
          <a:p>
            <a:fld id="{47535D7C-9AA9-4FB9-A09C-CD75FB5EA528}" type="slidenum">
              <a:rPr lang="en-US" smtClean="0"/>
              <a:t>35</a:t>
            </a:fld>
            <a:endParaRPr lang="en-US"/>
          </a:p>
        </p:txBody>
      </p:sp>
    </p:spTree>
    <p:extLst>
      <p:ext uri="{BB962C8B-B14F-4D97-AF65-F5344CB8AC3E}">
        <p14:creationId xmlns:p14="http://schemas.microsoft.com/office/powerpoint/2010/main" val="2149548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b="0" dirty="0" smtClean="0"/>
              <a:t>Keep advisors</a:t>
            </a:r>
            <a:r>
              <a:rPr lang="en-US" b="0" baseline="0" dirty="0" smtClean="0"/>
              <a:t> engaged in between meetings</a:t>
            </a:r>
            <a:endParaRPr lang="en-US" b="0" dirty="0" smtClean="0"/>
          </a:p>
          <a:p>
            <a:endParaRPr lang="en-US" b="1" dirty="0" smtClean="0"/>
          </a:p>
          <a:p>
            <a:r>
              <a:rPr lang="en-US" b="1" dirty="0" smtClean="0"/>
              <a:t>Details</a:t>
            </a:r>
          </a:p>
          <a:p>
            <a:r>
              <a:rPr lang="en-US" dirty="0" err="1" smtClean="0"/>
              <a:t>Instagram</a:t>
            </a:r>
            <a:endParaRPr lang="en-US" dirty="0" smtClean="0"/>
          </a:p>
          <a:p>
            <a:pPr lvl="1"/>
            <a:r>
              <a:rPr lang="en-US" dirty="0" smtClean="0"/>
              <a:t>Pros: visual showcase, teaser for more information share updates and resources via embedded links, mobility</a:t>
            </a:r>
          </a:p>
          <a:p>
            <a:pPr lvl="1"/>
            <a:r>
              <a:rPr lang="en-US" dirty="0" smtClean="0"/>
              <a:t>Cons: no direct collaboration feature, requires users to find each other to connect, not all research has relevant visuals</a:t>
            </a:r>
          </a:p>
          <a:p>
            <a:r>
              <a:rPr lang="en-US" dirty="0" smtClean="0"/>
              <a:t>Facebook</a:t>
            </a:r>
          </a:p>
          <a:p>
            <a:pPr lvl="1"/>
            <a:r>
              <a:rPr lang="en-US" dirty="0" smtClean="0"/>
              <a:t>Pros: most people already use it, secured networking, group/page forming capabilities to create a hub, mobility</a:t>
            </a:r>
          </a:p>
          <a:p>
            <a:pPr lvl="1"/>
            <a:r>
              <a:rPr lang="en-US" dirty="0" smtClean="0"/>
              <a:t>Cons: no file/resource sharing feature (unless resource is linked through the internet), no group chat feature</a:t>
            </a:r>
          </a:p>
          <a:p>
            <a:r>
              <a:rPr lang="en-US" dirty="0" smtClean="0"/>
              <a:t>Twitter</a:t>
            </a:r>
          </a:p>
          <a:p>
            <a:pPr lvl="1"/>
            <a:r>
              <a:rPr lang="en-US" dirty="0" smtClean="0"/>
              <a:t>Pros: promotes conversation, connects groups through </a:t>
            </a:r>
            <a:r>
              <a:rPr lang="en-US" dirty="0" err="1" smtClean="0"/>
              <a:t>hashtags</a:t>
            </a:r>
            <a:r>
              <a:rPr lang="en-US" dirty="0" smtClean="0"/>
              <a:t>, share updates and resources via embedded links, easy to find peers outside of PCORI community, mobility</a:t>
            </a:r>
          </a:p>
          <a:p>
            <a:pPr lvl="1"/>
            <a:r>
              <a:rPr lang="en-US" dirty="0" smtClean="0"/>
              <a:t>Cons: completely open network (anyone can see your posts, not just the people you are targeting), limited text feature</a:t>
            </a:r>
          </a:p>
          <a:p>
            <a:pPr lvl="1"/>
            <a:endParaRPr lang="en-US" dirty="0" smtClean="0"/>
          </a:p>
          <a:p>
            <a:r>
              <a:rPr lang="en-US" dirty="0" smtClean="0"/>
              <a:t>Google Groups</a:t>
            </a:r>
          </a:p>
          <a:p>
            <a:pPr lvl="1"/>
            <a:r>
              <a:rPr lang="en-US" dirty="0" smtClean="0"/>
              <a:t>Pros: Document sharing hub, collaborative work, group chat, useful document</a:t>
            </a:r>
            <a:r>
              <a:rPr lang="en-US" baseline="0" dirty="0" smtClean="0"/>
              <a:t> settings</a:t>
            </a:r>
            <a:r>
              <a:rPr lang="en-US" dirty="0" smtClean="0"/>
              <a:t>, notification of updates by others</a:t>
            </a:r>
          </a:p>
          <a:p>
            <a:pPr lvl="1"/>
            <a:r>
              <a:rPr lang="en-US" dirty="0" smtClean="0"/>
              <a:t>Cons: less than optimal mobility, less social </a:t>
            </a:r>
          </a:p>
          <a:p>
            <a:r>
              <a:rPr lang="en-US" dirty="0" smtClean="0"/>
              <a:t>Linked In</a:t>
            </a:r>
          </a:p>
          <a:p>
            <a:pPr lvl="1"/>
            <a:r>
              <a:rPr lang="en-US" dirty="0" smtClean="0"/>
              <a:t>Pros: most people are on it, closed groups, professional network building made easy, social networking space</a:t>
            </a:r>
          </a:p>
          <a:p>
            <a:pPr lvl="1"/>
            <a:r>
              <a:rPr lang="en-US" dirty="0" smtClean="0"/>
              <a:t>Cons: not built as a document-sharing platform</a:t>
            </a:r>
          </a:p>
          <a:p>
            <a:pPr lvl="1"/>
            <a:endParaRPr lang="en-US" dirty="0" smtClean="0"/>
          </a:p>
          <a:p>
            <a:r>
              <a:rPr lang="en-US" dirty="0" smtClean="0"/>
              <a:t> </a:t>
            </a:r>
          </a:p>
          <a:p>
            <a:pPr lvl="1"/>
            <a:endParaRPr lang="en-US" dirty="0" smtClean="0"/>
          </a:p>
        </p:txBody>
      </p:sp>
      <p:sp>
        <p:nvSpPr>
          <p:cNvPr id="4" name="Slide Number Placeholder 3"/>
          <p:cNvSpPr>
            <a:spLocks noGrp="1"/>
          </p:cNvSpPr>
          <p:nvPr>
            <p:ph type="sldNum" sz="quarter" idx="10"/>
          </p:nvPr>
        </p:nvSpPr>
        <p:spPr/>
        <p:txBody>
          <a:bodyPr/>
          <a:lstStyle/>
          <a:p>
            <a:fld id="{47535D7C-9AA9-4FB9-A09C-CD75FB5EA528}" type="slidenum">
              <a:rPr lang="en-US" smtClean="0"/>
              <a:t>36</a:t>
            </a:fld>
            <a:endParaRPr lang="en-US"/>
          </a:p>
        </p:txBody>
      </p:sp>
    </p:spTree>
    <p:extLst>
      <p:ext uri="{BB962C8B-B14F-4D97-AF65-F5344CB8AC3E}">
        <p14:creationId xmlns:p14="http://schemas.microsoft.com/office/powerpoint/2010/main" val="1609314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1200"/>
              </a:spcBef>
              <a:spcAft>
                <a:spcPts val="0"/>
              </a:spcAft>
              <a:buClr>
                <a:schemeClr val="accent6">
                  <a:lumMod val="60000"/>
                  <a:lumOff val="40000"/>
                </a:schemeClr>
              </a:buClr>
              <a:buFont typeface="Arial"/>
              <a:buNone/>
            </a:pPr>
            <a:r>
              <a:rPr lang="en-US" sz="1200" b="1" dirty="0" smtClean="0"/>
              <a:t>Key Points</a:t>
            </a:r>
          </a:p>
          <a:p>
            <a:pPr marL="457200" indent="-457200">
              <a:lnSpc>
                <a:spcPct val="120000"/>
              </a:lnSpc>
              <a:spcBef>
                <a:spcPts val="1200"/>
              </a:spcBef>
              <a:spcAft>
                <a:spcPts val="0"/>
              </a:spcAft>
              <a:buClr>
                <a:schemeClr val="accent6">
                  <a:lumMod val="60000"/>
                  <a:lumOff val="40000"/>
                </a:schemeClr>
              </a:buClr>
              <a:buFont typeface="Arial"/>
              <a:buChar char="•"/>
            </a:pPr>
            <a:r>
              <a:rPr lang="en-US" sz="1200" dirty="0" smtClean="0"/>
              <a:t>Reflects expectations, skill level, and time commitment as well as level of engagement</a:t>
            </a:r>
          </a:p>
          <a:p>
            <a:pPr>
              <a:lnSpc>
                <a:spcPct val="120000"/>
              </a:lnSpc>
              <a:spcBef>
                <a:spcPts val="1200"/>
              </a:spcBef>
              <a:spcAft>
                <a:spcPts val="0"/>
              </a:spcAft>
              <a:buClr>
                <a:schemeClr val="accent6">
                  <a:lumMod val="60000"/>
                  <a:lumOff val="40000"/>
                </a:schemeClr>
              </a:buClr>
              <a:buFont typeface="Arial"/>
              <a:buNone/>
            </a:pPr>
            <a:r>
              <a:rPr lang="en-US" sz="1200" dirty="0" smtClean="0"/>
              <a:t>	Does the member make decisions, take action? </a:t>
            </a:r>
          </a:p>
          <a:p>
            <a:pPr>
              <a:lnSpc>
                <a:spcPct val="120000"/>
              </a:lnSpc>
              <a:spcBef>
                <a:spcPts val="1200"/>
              </a:spcBef>
              <a:spcAft>
                <a:spcPts val="0"/>
              </a:spcAft>
              <a:buClr>
                <a:schemeClr val="accent6">
                  <a:lumMod val="60000"/>
                  <a:lumOff val="40000"/>
                </a:schemeClr>
              </a:buClr>
              <a:buFont typeface="Arial"/>
              <a:buNone/>
            </a:pPr>
            <a:r>
              <a:rPr lang="en-US" sz="1200" dirty="0" smtClean="0"/>
              <a:t>	Is the member expected to work independently? </a:t>
            </a:r>
          </a:p>
          <a:p>
            <a:pPr marL="457200" indent="-457200">
              <a:lnSpc>
                <a:spcPct val="120000"/>
              </a:lnSpc>
              <a:spcBef>
                <a:spcPts val="1200"/>
              </a:spcBef>
              <a:spcAft>
                <a:spcPts val="0"/>
              </a:spcAft>
              <a:buClr>
                <a:schemeClr val="accent6">
                  <a:lumMod val="60000"/>
                  <a:lumOff val="40000"/>
                </a:schemeClr>
              </a:buClr>
              <a:buFont typeface="Arial"/>
              <a:buChar char="•"/>
            </a:pPr>
            <a:r>
              <a:rPr lang="en-US" sz="1200" dirty="0" smtClean="0"/>
              <a:t>Considers local prevailing wages and cost-of-living expenses.</a:t>
            </a:r>
          </a:p>
          <a:p>
            <a:pPr>
              <a:lnSpc>
                <a:spcPct val="120000"/>
              </a:lnSpc>
              <a:spcBef>
                <a:spcPts val="0"/>
              </a:spcBef>
              <a:spcAft>
                <a:spcPts val="600"/>
              </a:spcAft>
              <a:buClr>
                <a:schemeClr val="accent6">
                  <a:lumMod val="60000"/>
                  <a:lumOff val="40000"/>
                </a:schemeClr>
              </a:buClr>
              <a:buFont typeface="Arial"/>
              <a:buChar char="•"/>
            </a:pPr>
            <a:endParaRPr lang="en-US" sz="3100" dirty="0"/>
          </a:p>
        </p:txBody>
      </p:sp>
      <p:sp>
        <p:nvSpPr>
          <p:cNvPr id="4" name="Slide Number Placeholder 3"/>
          <p:cNvSpPr>
            <a:spLocks noGrp="1"/>
          </p:cNvSpPr>
          <p:nvPr>
            <p:ph type="sldNum" sz="quarter" idx="10"/>
          </p:nvPr>
        </p:nvSpPr>
        <p:spPr/>
        <p:txBody>
          <a:bodyPr/>
          <a:lstStyle/>
          <a:p>
            <a:fld id="{C053D6DA-79DC-44B2-902D-477BA5FF4170}" type="slidenum">
              <a:rPr lang="en-US" smtClean="0"/>
              <a:t>37</a:t>
            </a:fld>
            <a:endParaRPr lang="en-US"/>
          </a:p>
        </p:txBody>
      </p:sp>
    </p:spTree>
    <p:extLst>
      <p:ext uri="{BB962C8B-B14F-4D97-AF65-F5344CB8AC3E}">
        <p14:creationId xmlns:p14="http://schemas.microsoft.com/office/powerpoint/2010/main" val="1653970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a:t>
            </a:r>
          </a:p>
          <a:p>
            <a:r>
              <a:rPr lang="en-US" baseline="0" dirty="0" smtClean="0"/>
              <a:t>Consider whether advisors need training but be creative in the training. Make it educational and interactive.</a:t>
            </a:r>
          </a:p>
          <a:p>
            <a:r>
              <a:rPr lang="en-US" baseline="0" dirty="0" smtClean="0"/>
              <a:t>There are some innovative programs out there </a:t>
            </a:r>
            <a:r>
              <a:rPr lang="en-US" baseline="0" dirty="0" smtClean="0"/>
              <a:t>now. </a:t>
            </a:r>
            <a:endParaRPr lang="en-US" baseline="0" dirty="0" smtClean="0"/>
          </a:p>
        </p:txBody>
      </p:sp>
      <p:sp>
        <p:nvSpPr>
          <p:cNvPr id="4" name="Slide Number Placeholder 3"/>
          <p:cNvSpPr>
            <a:spLocks noGrp="1"/>
          </p:cNvSpPr>
          <p:nvPr>
            <p:ph type="sldNum" sz="quarter" idx="10"/>
          </p:nvPr>
        </p:nvSpPr>
        <p:spPr/>
        <p:txBody>
          <a:bodyPr/>
          <a:lstStyle/>
          <a:p>
            <a:fld id="{47535D7C-9AA9-4FB9-A09C-CD75FB5EA528}" type="slidenum">
              <a:rPr lang="en-US" smtClean="0"/>
              <a:t>38</a:t>
            </a:fld>
            <a:endParaRPr lang="en-US"/>
          </a:p>
        </p:txBody>
      </p:sp>
    </p:spTree>
    <p:extLst>
      <p:ext uri="{BB962C8B-B14F-4D97-AF65-F5344CB8AC3E}">
        <p14:creationId xmlns:p14="http://schemas.microsoft.com/office/powerpoint/2010/main" val="4160863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a:t>
            </a:r>
            <a:r>
              <a:rPr lang="en-US" altLang="en-US" b="1" baseline="0" dirty="0" smtClean="0"/>
              <a:t> for next two slides:</a:t>
            </a:r>
            <a:endParaRPr lang="en-US" altLang="en-US" b="1" dirty="0" smtClean="0"/>
          </a:p>
          <a:p>
            <a:r>
              <a:rPr lang="en-US" altLang="en-US" dirty="0" smtClean="0"/>
              <a:t>Assess the effectiveness and quality of the partnership</a:t>
            </a:r>
            <a:r>
              <a:rPr lang="en-US" altLang="en-US" baseline="0" dirty="0" smtClean="0"/>
              <a:t> process, level of PFAC involvement, and ideas for improvement. Key questions that researchers and staff coordinators of the advisor program should be asking advisors to understand their perspective.</a:t>
            </a:r>
            <a:endParaRPr lang="en-US" altLang="en-US" dirty="0" smtClean="0"/>
          </a:p>
        </p:txBody>
      </p:sp>
      <p:sp>
        <p:nvSpPr>
          <p:cNvPr id="63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34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C1613EB0-87C2-4D0B-BDC9-353CE14AF1A1}"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4</a:t>
            </a:fld>
            <a:endParaRPr lang="en-US"/>
          </a:p>
        </p:txBody>
      </p:sp>
    </p:spTree>
    <p:extLst>
      <p:ext uri="{BB962C8B-B14F-4D97-AF65-F5344CB8AC3E}">
        <p14:creationId xmlns:p14="http://schemas.microsoft.com/office/powerpoint/2010/main" val="3513353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3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34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C1613EB0-87C2-4D0B-BDC9-353CE14AF1A1}" type="slidenum">
              <a:rPr lang="en-US" altLang="en-US" smtClean="0"/>
              <a:pPr eaLnBrk="1" hangingPunct="1">
                <a:spcBef>
                  <a:spcPct val="0"/>
                </a:spcBef>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dirty="0" smtClean="0"/>
              <a:t>Assess the difference</a:t>
            </a:r>
            <a:r>
              <a:rPr lang="en-US" baseline="0" dirty="0" smtClean="0"/>
              <a:t> it made </a:t>
            </a:r>
            <a:r>
              <a:rPr lang="en-US" dirty="0" smtClean="0"/>
              <a:t>in having advisors involved as partners in the research study.</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41</a:t>
            </a:fld>
            <a:endParaRPr lang="en-US"/>
          </a:p>
        </p:txBody>
      </p:sp>
    </p:spTree>
    <p:extLst>
      <p:ext uri="{BB962C8B-B14F-4D97-AF65-F5344CB8AC3E}">
        <p14:creationId xmlns:p14="http://schemas.microsoft.com/office/powerpoint/2010/main" val="2609496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comprehensive online</a:t>
            </a:r>
            <a:r>
              <a:rPr lang="en-US" b="1" baseline="0" dirty="0" smtClean="0"/>
              <a:t> Toolbox is available from IPFCC.</a:t>
            </a:r>
            <a:endParaRPr lang="en-US" b="1" dirty="0"/>
          </a:p>
        </p:txBody>
      </p:sp>
      <p:sp>
        <p:nvSpPr>
          <p:cNvPr id="4" name="Slide Number Placeholder 3"/>
          <p:cNvSpPr>
            <a:spLocks noGrp="1"/>
          </p:cNvSpPr>
          <p:nvPr>
            <p:ph type="sldNum" sz="quarter" idx="10"/>
          </p:nvPr>
        </p:nvSpPr>
        <p:spPr/>
        <p:txBody>
          <a:bodyPr/>
          <a:lstStyle/>
          <a:p>
            <a:fld id="{47535D7C-9AA9-4FB9-A09C-CD75FB5EA528}" type="slidenum">
              <a:rPr lang="en-US" smtClean="0"/>
              <a:t>42</a:t>
            </a:fld>
            <a:endParaRPr lang="en-US"/>
          </a:p>
        </p:txBody>
      </p:sp>
    </p:spTree>
    <p:extLst>
      <p:ext uri="{BB962C8B-B14F-4D97-AF65-F5344CB8AC3E}">
        <p14:creationId xmlns:p14="http://schemas.microsoft.com/office/powerpoint/2010/main" val="723236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ea typeface="ＭＳ Ｐゴシック" charset="-128"/>
              <a:cs typeface="ＭＳ Ｐゴシック" charset="-128"/>
            </a:endParaRPr>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86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86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86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2E830476-00AE-4E6F-82A7-5BF9A32768FF}" type="slidenum">
              <a:rPr lang="en-US" altLang="en-US" smtClean="0"/>
              <a:pPr eaLnBrk="1" hangingPunct="1">
                <a:spcBef>
                  <a:spcPct val="0"/>
                </a:spcBef>
              </a:pPr>
              <a:t>43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Key Points</a:t>
            </a:r>
          </a:p>
          <a:p>
            <a:r>
              <a:rPr lang="en-US" i="0" dirty="0" smtClean="0"/>
              <a:t>PCOR</a:t>
            </a:r>
            <a:r>
              <a:rPr lang="en-US" i="0" baseline="0" dirty="0" smtClean="0"/>
              <a:t> t</a:t>
            </a:r>
            <a:r>
              <a:rPr lang="en-US" i="0" dirty="0" smtClean="0"/>
              <a:t>akes into account the preferences, values, and experiences of individual patients or groups of patients and</a:t>
            </a:r>
            <a:r>
              <a:rPr lang="en-US" i="0" baseline="0" dirty="0" smtClean="0"/>
              <a:t> weaves them into the research process.</a:t>
            </a:r>
            <a:r>
              <a:rPr lang="en-US" i="0" dirty="0" smtClean="0"/>
              <a:t> The</a:t>
            </a:r>
            <a:r>
              <a:rPr lang="en-US" i="0" baseline="0" dirty="0" smtClean="0"/>
              <a:t> research </a:t>
            </a:r>
            <a:r>
              <a:rPr lang="en-US" i="0" dirty="0" smtClean="0"/>
              <a:t>looks to examine questions such as: “Will this treatment improve the quality of a</a:t>
            </a:r>
            <a:r>
              <a:rPr lang="en-US" i="0" baseline="0" dirty="0" smtClean="0"/>
              <a:t> patient’s or a family caregiver’s</a:t>
            </a:r>
            <a:r>
              <a:rPr lang="en-US" i="0" dirty="0" smtClean="0"/>
              <a:t> life? Given lifestyle and preferences, which options are best for a</a:t>
            </a:r>
            <a:r>
              <a:rPr lang="en-US" i="0" baseline="0" dirty="0" smtClean="0"/>
              <a:t> patient</a:t>
            </a:r>
            <a:r>
              <a:rPr lang="en-US" i="0" dirty="0" smtClean="0"/>
              <a:t>? How will the implications of a particular treatment, medicine affect a patient or a family?”</a:t>
            </a:r>
          </a:p>
          <a:p>
            <a:endParaRPr lang="en-US" i="0" dirty="0"/>
          </a:p>
        </p:txBody>
      </p:sp>
      <p:sp>
        <p:nvSpPr>
          <p:cNvPr id="4" name="Slide Number Placeholder 3"/>
          <p:cNvSpPr>
            <a:spLocks noGrp="1"/>
          </p:cNvSpPr>
          <p:nvPr>
            <p:ph type="sldNum" sz="quarter" idx="10"/>
          </p:nvPr>
        </p:nvSpPr>
        <p:spPr/>
        <p:txBody>
          <a:bodyPr/>
          <a:lstStyle/>
          <a:p>
            <a:fld id="{47535D7C-9AA9-4FB9-A09C-CD75FB5EA528}" type="slidenum">
              <a:rPr lang="en-US" smtClean="0"/>
              <a:t>5</a:t>
            </a:fld>
            <a:endParaRPr lang="en-US"/>
          </a:p>
        </p:txBody>
      </p:sp>
    </p:spTree>
    <p:extLst>
      <p:ext uri="{BB962C8B-B14F-4D97-AF65-F5344CB8AC3E}">
        <p14:creationId xmlns:p14="http://schemas.microsoft.com/office/powerpoint/2010/main" val="370914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How do we engage them – encouraging them to be present, have good communication,</a:t>
            </a:r>
            <a:r>
              <a:rPr lang="en-US" baseline="0" dirty="0" smtClean="0"/>
              <a:t> can self-manage (that’s the end goal), to participate as PFCC advisors.</a:t>
            </a:r>
            <a:endParaRPr lang="en-US" b="1" dirty="0" smtClean="0"/>
          </a:p>
          <a:p>
            <a:pPr marL="171450" indent="-171450">
              <a:buFont typeface="Arial"/>
              <a:buChar char="•"/>
            </a:pPr>
            <a:r>
              <a:rPr lang="en-US" dirty="0" smtClean="0"/>
              <a:t>Patient and family advisors whether in</a:t>
            </a:r>
            <a:r>
              <a:rPr lang="en-US" baseline="0" dirty="0" smtClean="0"/>
              <a:t> PFACs or on committees/work groups can partner in improving and enhancing all these areas.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AB4C0F8-CF7A-4723-89E2-675070E0E8F0}" type="slidenum">
              <a:rPr lang="en-US" smtClean="0"/>
              <a:t>6</a:t>
            </a:fld>
            <a:endParaRPr lang="en-US"/>
          </a:p>
        </p:txBody>
      </p:sp>
    </p:spTree>
    <p:extLst>
      <p:ext uri="{BB962C8B-B14F-4D97-AF65-F5344CB8AC3E}">
        <p14:creationId xmlns:p14="http://schemas.microsoft.com/office/powerpoint/2010/main" val="386145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811B57-2B26-CF47-95C6-CC440AAC2FC8}" type="slidenum">
              <a:rPr lang="en-US" sz="1200">
                <a:solidFill>
                  <a:prstClr val="black"/>
                </a:solidFill>
                <a:latin typeface="Calibri" charset="0"/>
              </a:rPr>
              <a:pPr eaLnBrk="1" hangingPunct="1"/>
              <a:t>7</a:t>
            </a:fld>
            <a:endParaRPr lang="en-US" sz="1200">
              <a:solidFill>
                <a:prstClr val="black"/>
              </a:solidFill>
              <a:latin typeface="Calibri" charset="0"/>
            </a:endParaRPr>
          </a:p>
        </p:txBody>
      </p:sp>
      <p:sp>
        <p:nvSpPr>
          <p:cNvPr id="12185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sz="1200" b="1" kern="1200" dirty="0" smtClean="0">
                <a:solidFill>
                  <a:schemeClr val="tx1"/>
                </a:solidFill>
                <a:effectLst/>
                <a:latin typeface="+mn-lt"/>
                <a:ea typeface="+mn-ea"/>
                <a:cs typeface="+mn-cs"/>
              </a:rPr>
              <a:t>As background to our </a:t>
            </a:r>
            <a:r>
              <a:rPr lang="en-US" sz="1200" b="1" kern="1200" dirty="0" smtClean="0">
                <a:solidFill>
                  <a:schemeClr val="tx1"/>
                </a:solidFill>
                <a:effectLst/>
                <a:latin typeface="+mn-lt"/>
                <a:ea typeface="+mn-ea"/>
                <a:cs typeface="+mn-cs"/>
              </a:rPr>
              <a:t>work, Core Concepts from the Institute for Patient- and Family-Centered Care: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Dignity and Respect.</a:t>
            </a:r>
            <a:r>
              <a:rPr lang="en-US" sz="1200" kern="1200" dirty="0" smtClean="0">
                <a:solidFill>
                  <a:schemeClr val="tx1"/>
                </a:solidFill>
                <a:effectLst/>
                <a:latin typeface="+mn-lt"/>
                <a:ea typeface="+mn-ea"/>
                <a:cs typeface="+mn-cs"/>
              </a:rPr>
              <a:t> Health care practitioners listen to and honor patient and family perspectives and choices. Patient and family knowledge, values, beliefs, and cultural backgrounds are incorporated into the planning and delivery of care.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Information Sharing.</a:t>
            </a:r>
            <a:r>
              <a:rPr lang="en-US" sz="1200" kern="1200" dirty="0" smtClean="0">
                <a:solidFill>
                  <a:schemeClr val="tx1"/>
                </a:solidFill>
                <a:effectLst/>
                <a:latin typeface="+mn-lt"/>
                <a:ea typeface="+mn-ea"/>
                <a:cs typeface="+mn-cs"/>
              </a:rPr>
              <a:t> Health care practitioners communicate and share complete and unbiased information with patients and families in ways that are affirming and useful. Patients and families receive timely, complete, and accurate information in order to effectively participate in care and decision-making. It</a:t>
            </a:r>
            <a:r>
              <a:rPr lang="en-US" sz="1200" kern="1200" baseline="0" dirty="0" smtClean="0">
                <a:solidFill>
                  <a:schemeClr val="tx1"/>
                </a:solidFill>
                <a:effectLst/>
                <a:latin typeface="+mn-lt"/>
                <a:ea typeface="+mn-ea"/>
                <a:cs typeface="+mn-cs"/>
              </a:rPr>
              <a:t> is a t</a:t>
            </a:r>
            <a:r>
              <a:rPr lang="en-US" sz="1200" kern="1200" dirty="0" smtClean="0">
                <a:solidFill>
                  <a:schemeClr val="tx1"/>
                </a:solidFill>
                <a:effectLst/>
                <a:latin typeface="+mn-lt"/>
                <a:ea typeface="+mn-ea"/>
                <a:cs typeface="+mn-cs"/>
              </a:rPr>
              <a:t>wo-way street. They are also given opportunities to share information with clinicians and staff that they believe is important for their care.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Participation.</a:t>
            </a:r>
            <a:r>
              <a:rPr lang="en-US" sz="1200" kern="1200" dirty="0" smtClean="0">
                <a:solidFill>
                  <a:schemeClr val="tx1"/>
                </a:solidFill>
                <a:effectLst/>
                <a:latin typeface="+mn-lt"/>
                <a:ea typeface="+mn-ea"/>
                <a:cs typeface="+mn-cs"/>
              </a:rPr>
              <a:t> Patients and families are encouraged and supported in participating in care and decision-making at the level they choose –  throughout the health care experience. It may change so providers need to be responsive to the choices that patients and families make.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Collaboration.</a:t>
            </a:r>
            <a:r>
              <a:rPr lang="en-US" sz="1200" kern="1200" dirty="0" smtClean="0">
                <a:solidFill>
                  <a:schemeClr val="tx1"/>
                </a:solidFill>
                <a:effectLst/>
                <a:latin typeface="+mn-lt"/>
                <a:ea typeface="+mn-ea"/>
                <a:cs typeface="+mn-cs"/>
              </a:rPr>
              <a:t> Patients, families, health care practitioners, and health care leaders collaborate in policy and program development, implementation, and evaluation; and in professional education.</a:t>
            </a:r>
          </a:p>
          <a:p>
            <a:endParaRPr lang="en-US" dirty="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98717EB-5E8F-B741-AA2B-FCAE5FF8C9EE}" type="slidenum">
              <a:rPr lang="en-US" sz="1200">
                <a:latin typeface="Calibri" charset="0"/>
              </a:rPr>
              <a:pPr/>
              <a:t>8</a:t>
            </a:fld>
            <a:endParaRPr lang="en-US" sz="1200">
              <a:latin typeface="Calibri" charset="0"/>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b="1" i="0" dirty="0" smtClean="0">
                <a:solidFill>
                  <a:srgbClr val="000000"/>
                </a:solidFill>
                <a:latin typeface="Arial" charset="0"/>
                <a:ea typeface="MS PGothic" charset="0"/>
                <a:cs typeface="Arial" charset="0"/>
              </a:rPr>
              <a:t>Key Points</a:t>
            </a:r>
          </a:p>
          <a:p>
            <a:pPr marL="171450" indent="-171450" eaLnBrk="1" hangingPunct="1">
              <a:buFont typeface="Arial"/>
              <a:buChar char="•"/>
            </a:pPr>
            <a:r>
              <a:rPr lang="en-US" i="0" baseline="0" dirty="0" smtClean="0">
                <a:solidFill>
                  <a:srgbClr val="000000"/>
                </a:solidFill>
                <a:latin typeface="Arial" charset="0"/>
                <a:ea typeface="MS PGothic" charset="0"/>
                <a:cs typeface="Arial" charset="0"/>
              </a:rPr>
              <a:t>Redefines the relationships in health care</a:t>
            </a:r>
          </a:p>
          <a:p>
            <a:pPr marL="171450" indent="-171450" eaLnBrk="1" hangingPunct="1">
              <a:buFont typeface="Arial"/>
              <a:buChar char="•"/>
            </a:pPr>
            <a:r>
              <a:rPr lang="en-US" i="0" baseline="0" dirty="0" smtClean="0">
                <a:solidFill>
                  <a:srgbClr val="000000"/>
                </a:solidFill>
                <a:latin typeface="Arial" charset="0"/>
                <a:ea typeface="MS PGothic" charset="0"/>
                <a:cs typeface="Arial" charset="0"/>
              </a:rPr>
              <a:t>Essential shift – from the way care is delivered and health care is designed and transformed – </a:t>
            </a:r>
            <a:r>
              <a:rPr lang="en-US" i="0" u="sng" baseline="0" dirty="0" smtClean="0">
                <a:solidFill>
                  <a:srgbClr val="000000"/>
                </a:solidFill>
                <a:latin typeface="Arial" charset="0"/>
                <a:ea typeface="MS PGothic" charset="0"/>
                <a:cs typeface="Arial" charset="0"/>
              </a:rPr>
              <a:t>with</a:t>
            </a:r>
            <a:r>
              <a:rPr lang="en-US" i="0" baseline="0" dirty="0" smtClean="0">
                <a:solidFill>
                  <a:srgbClr val="000000"/>
                </a:solidFill>
                <a:latin typeface="Arial" charset="0"/>
                <a:ea typeface="MS PGothic" charset="0"/>
                <a:cs typeface="Arial" charset="0"/>
              </a:rPr>
              <a:t> and not </a:t>
            </a:r>
            <a:r>
              <a:rPr lang="en-US" i="0" u="sng" baseline="0" dirty="0" smtClean="0">
                <a:solidFill>
                  <a:srgbClr val="000000"/>
                </a:solidFill>
                <a:latin typeface="Arial" charset="0"/>
                <a:ea typeface="MS PGothic" charset="0"/>
                <a:cs typeface="Arial" charset="0"/>
              </a:rPr>
              <a:t>to</a:t>
            </a:r>
            <a:r>
              <a:rPr lang="en-US" i="0" baseline="0" dirty="0" smtClean="0">
                <a:solidFill>
                  <a:srgbClr val="000000"/>
                </a:solidFill>
                <a:latin typeface="Arial" charset="0"/>
                <a:ea typeface="MS PGothic" charset="0"/>
                <a:cs typeface="Arial" charset="0"/>
              </a:rPr>
              <a:t> or </a:t>
            </a:r>
            <a:r>
              <a:rPr lang="en-US" i="0" u="sng" baseline="0" dirty="0" smtClean="0">
                <a:solidFill>
                  <a:srgbClr val="000000"/>
                </a:solidFill>
                <a:latin typeface="Arial" charset="0"/>
                <a:ea typeface="MS PGothic" charset="0"/>
                <a:cs typeface="Arial" charset="0"/>
              </a:rPr>
              <a:t>for.</a:t>
            </a:r>
          </a:p>
          <a:p>
            <a:pPr marL="171450" indent="-171450" eaLnBrk="1" hangingPunct="1">
              <a:buFont typeface="Arial"/>
              <a:buChar char="•"/>
            </a:pPr>
            <a:r>
              <a:rPr lang="en-US" i="0" u="none" baseline="0" dirty="0" smtClean="0">
                <a:solidFill>
                  <a:srgbClr val="000000"/>
                </a:solidFill>
                <a:latin typeface="Arial" charset="0"/>
                <a:ea typeface="MS PGothic" charset="0"/>
                <a:cs typeface="Arial" charset="0"/>
              </a:rPr>
              <a:t>Grounded in mutually beneficial partnerships</a:t>
            </a:r>
          </a:p>
          <a:p>
            <a:pPr marL="171450" indent="-171450" eaLnBrk="1" hangingPunct="1">
              <a:buFont typeface="Arial"/>
              <a:buChar char="•"/>
            </a:pPr>
            <a:r>
              <a:rPr lang="en-US" i="0" u="none" baseline="0" dirty="0" smtClean="0">
                <a:solidFill>
                  <a:srgbClr val="000000"/>
                </a:solidFill>
                <a:latin typeface="Arial" charset="0"/>
                <a:ea typeface="MS PGothic" charset="0"/>
                <a:cs typeface="Arial" charset="0"/>
              </a:rPr>
              <a:t>Applies to partnerships in research – partnering with patients and families to plan, conduct, and use the results to improve health care for all.</a:t>
            </a:r>
          </a:p>
        </p:txBody>
      </p:sp>
      <p:sp>
        <p:nvSpPr>
          <p:cNvPr id="27652"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a:buChar char="•"/>
            </a:pPr>
            <a:r>
              <a:rPr lang="en-US" dirty="0" smtClean="0"/>
              <a:t>Their expertise is in being an expert in their health and their experience</a:t>
            </a:r>
            <a:r>
              <a:rPr lang="en-US" baseline="0" dirty="0" smtClean="0"/>
              <a:t> of health care and the health care system.</a:t>
            </a:r>
          </a:p>
          <a:p>
            <a:pPr marL="171450" indent="-171450">
              <a:buFont typeface="Arial"/>
              <a:buChar char="•"/>
            </a:pPr>
            <a:r>
              <a:rPr lang="en-US" baseline="0" dirty="0" smtClean="0"/>
              <a:t>They can bring a lot of context to a conversation about research. </a:t>
            </a:r>
          </a:p>
          <a:p>
            <a:pPr marL="171450" indent="-171450">
              <a:buFont typeface="Arial"/>
              <a:buChar char="•"/>
            </a:pPr>
            <a:r>
              <a:rPr lang="en-US" baseline="0" dirty="0" smtClean="0"/>
              <a:t>The fact that they serve on a PFAC currently demonstrates their passion for helping improve care for others</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9</a:t>
            </a:fld>
            <a:endParaRPr lang="en-US"/>
          </a:p>
        </p:txBody>
      </p:sp>
    </p:spTree>
    <p:extLst>
      <p:ext uri="{BB962C8B-B14F-4D97-AF65-F5344CB8AC3E}">
        <p14:creationId xmlns:p14="http://schemas.microsoft.com/office/powerpoint/2010/main" val="202006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511879"/>
                </a:solidFill>
                <a:latin typeface="Aria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000090"/>
                </a:solidFill>
              </a:defRPr>
            </a:lvl1pPr>
            <a:lvl2pPr>
              <a:defRPr>
                <a:solidFill>
                  <a:srgbClr val="000090"/>
                </a:solidFill>
              </a:defRPr>
            </a:lvl2pPr>
            <a:lvl3pPr>
              <a:defRPr>
                <a:solidFill>
                  <a:srgbClr val="000090"/>
                </a:solidFill>
              </a:defRPr>
            </a:lvl3pPr>
            <a:lvl4pPr>
              <a:defRPr>
                <a:solidFill>
                  <a:srgbClr val="000090"/>
                </a:solidFill>
              </a:defRPr>
            </a:lvl4pPr>
            <a:lvl5pP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accent2"/>
                </a:solidFill>
                <a:latin typeface="Aria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defRPr>
            </a:lvl1pPr>
          </a:lstStyle>
          <a:p>
            <a:r>
              <a:rPr lang="en-US"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a:prstGeom prst="rect">
            <a:avLst/>
          </a:prstGeom>
        </p:spPr>
        <p:txBody>
          <a:bodyPr vert="horz"/>
          <a:lstStyle/>
          <a:p>
            <a:pPr lvl="0"/>
            <a:r>
              <a:rPr lang="en-US" noProof="0" smtClean="0"/>
              <a:t>Click icon to add SmartArt graphic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105400" y="6400800"/>
            <a:ext cx="26670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a:latin typeface="Times" pitchFamily="-106" charset="0"/>
              <a:ea typeface="ＭＳ Ｐゴシック" pitchFamily="-106" charset="-128"/>
              <a:cs typeface="ＭＳ Ｐゴシック" pitchFamily="-106" charset="-128"/>
            </a:endParaRPr>
          </a:p>
        </p:txBody>
      </p:sp>
      <p:pic>
        <p:nvPicPr>
          <p:cNvPr id="3" name="Picture 12"/>
          <p:cNvPicPr>
            <a:picLocks noChangeAspect="1" noChangeArrowheads="1"/>
          </p:cNvPicPr>
          <p:nvPr/>
        </p:nvPicPr>
        <p:blipFill>
          <a:blip r:embed="rId2"/>
          <a:srcRect/>
          <a:stretch>
            <a:fillRect/>
          </a:stretch>
        </p:blipFill>
        <p:spPr bwMode="auto">
          <a:xfrm>
            <a:off x="4495800" y="5943600"/>
            <a:ext cx="4567238" cy="8763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pening Pinwheel">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rgbClr val="FFFFFF"/>
              </a:solidFill>
              <a:latin typeface="+mn-lt"/>
              <a:ea typeface="ＭＳ Ｐゴシック" charset="-128"/>
              <a:cs typeface="ＭＳ Ｐゴシック" charset="-128"/>
            </a:endParaRPr>
          </a:p>
        </p:txBody>
      </p:sp>
      <p:pic>
        <p:nvPicPr>
          <p:cNvPr id="3" name="Picture 5" descr="PPT Title Slide Arial.psd"/>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0" y="590550"/>
            <a:ext cx="9144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30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600200"/>
            <a:ext cx="8229600" cy="4525963"/>
          </a:xfrm>
          <a:prstGeom prst="rect">
            <a:avLst/>
          </a:prstGeom>
        </p:spPr>
        <p:txBody>
          <a:bodyPr/>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909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a:spLocks noChangeArrowheads="1"/>
          </p:cNvSpPr>
          <p:nvPr userDrawn="1"/>
        </p:nvSpPr>
        <p:spPr bwMode="auto">
          <a:xfrm>
            <a:off x="0" y="0"/>
            <a:ext cx="9144000" cy="6858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sz="1800">
              <a:solidFill>
                <a:srgbClr val="FFFFFF"/>
              </a:solidFill>
              <a:latin typeface="+mn-lt"/>
              <a:ea typeface="ＭＳ Ｐゴシック" charset="-128"/>
              <a:cs typeface="ＭＳ Ｐゴシック" charset="-128"/>
            </a:endParaRPr>
          </a:p>
        </p:txBody>
      </p:sp>
      <p:pic>
        <p:nvPicPr>
          <p:cNvPr id="6" name="Picture 7"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68300" y="274638"/>
            <a:ext cx="8229600" cy="1236662"/>
          </a:xfrm>
          <a:prstGeom prst="rect">
            <a:avLst/>
          </a:prstGeom>
        </p:spPr>
        <p:txBody>
          <a:bodyPr/>
          <a:lstStyle>
            <a:lvl1pPr algn="l">
              <a:defRPr sz="44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81000" y="1765300"/>
            <a:ext cx="8229600" cy="3992563"/>
          </a:xfrm>
          <a:prstGeom prst="rect">
            <a:avLst/>
          </a:prstGeom>
        </p:spPr>
        <p:txBody>
          <a:bodyPr/>
          <a:lstStyle>
            <a:lvl1pPr marL="0" indent="0">
              <a:buClr>
                <a:srgbClr val="5773BD"/>
              </a:buClr>
              <a:buSzPct val="90000"/>
              <a:buFontTx/>
              <a:buNone/>
              <a:defRPr sz="28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dirty="0" smtClean="0"/>
              <a:t>Click to edit Master text styles</a:t>
            </a:r>
          </a:p>
          <a:p>
            <a:pPr lvl="1"/>
            <a:endParaRPr lang="en-US" dirty="0"/>
          </a:p>
        </p:txBody>
      </p:sp>
    </p:spTree>
    <p:extLst>
      <p:ext uri="{BB962C8B-B14F-4D97-AF65-F5344CB8AC3E}">
        <p14:creationId xmlns:p14="http://schemas.microsoft.com/office/powerpoint/2010/main" val="60882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cap="all">
                <a:solidFill>
                  <a:srgbClr val="511879"/>
                </a:solidFill>
                <a:latin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400" b="0">
                <a:solidFill>
                  <a:srgbClr val="000090"/>
                </a:solidFill>
                <a:latin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5" name="Text Box 11"/>
          <p:cNvSpPr txBox="1">
            <a:spLocks noChangeArrowheads="1"/>
          </p:cNvSpPr>
          <p:nvPr/>
        </p:nvSpPr>
        <p:spPr bwMode="auto">
          <a:xfrm>
            <a:off x="5105400" y="6400800"/>
            <a:ext cx="26670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a:latin typeface="Times" pitchFamily="-106" charset="0"/>
              <a:ea typeface="+mn-ea"/>
              <a:cs typeface="+mn-cs"/>
            </a:endParaRPr>
          </a:p>
        </p:txBody>
      </p:sp>
      <p:pic>
        <p:nvPicPr>
          <p:cNvPr id="1027" name="Picture 20"/>
          <p:cNvPicPr>
            <a:picLocks noChangeAspect="1" noChangeArrowheads="1"/>
          </p:cNvPicPr>
          <p:nvPr/>
        </p:nvPicPr>
        <p:blipFill>
          <a:blip r:embed="rId19"/>
          <a:srcRect/>
          <a:stretch>
            <a:fillRect/>
          </a:stretch>
        </p:blipFill>
        <p:spPr bwMode="auto">
          <a:xfrm>
            <a:off x="8229600" y="5935663"/>
            <a:ext cx="768350" cy="769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rtl="0" eaLnBrk="1" fontAlgn="base" hangingPunct="1">
        <a:lnSpc>
          <a:spcPct val="85000"/>
        </a:lnSpc>
        <a:spcBef>
          <a:spcPct val="0"/>
        </a:spcBef>
        <a:spcAft>
          <a:spcPct val="0"/>
        </a:spcAft>
        <a:defRPr sz="3600">
          <a:solidFill>
            <a:schemeClr val="tx2"/>
          </a:solidFill>
          <a:latin typeface="+mj-lt"/>
          <a:ea typeface="ＭＳ Ｐゴシック" pitchFamily="-106" charset="-128"/>
          <a:cs typeface="ＭＳ Ｐゴシック" pitchFamily="-106" charset="-128"/>
        </a:defRPr>
      </a:lvl1pPr>
      <a:lvl2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2pPr>
      <a:lvl3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3pPr>
      <a:lvl4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4pPr>
      <a:lvl5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5pPr>
      <a:lvl6pPr marL="457200" algn="ctr" rtl="0" eaLnBrk="1" fontAlgn="base" hangingPunct="1">
        <a:lnSpc>
          <a:spcPct val="85000"/>
        </a:lnSpc>
        <a:spcBef>
          <a:spcPct val="0"/>
        </a:spcBef>
        <a:spcAft>
          <a:spcPct val="0"/>
        </a:spcAft>
        <a:defRPr sz="3600">
          <a:solidFill>
            <a:schemeClr val="tx2"/>
          </a:solidFill>
          <a:latin typeface="Frutiger 65 Bold" charset="0"/>
        </a:defRPr>
      </a:lvl6pPr>
      <a:lvl7pPr marL="914400" algn="ctr" rtl="0" eaLnBrk="1" fontAlgn="base" hangingPunct="1">
        <a:lnSpc>
          <a:spcPct val="85000"/>
        </a:lnSpc>
        <a:spcBef>
          <a:spcPct val="0"/>
        </a:spcBef>
        <a:spcAft>
          <a:spcPct val="0"/>
        </a:spcAft>
        <a:defRPr sz="3600">
          <a:solidFill>
            <a:schemeClr val="tx2"/>
          </a:solidFill>
          <a:latin typeface="Frutiger 65 Bold" charset="0"/>
        </a:defRPr>
      </a:lvl7pPr>
      <a:lvl8pPr marL="1371600" algn="ctr" rtl="0" eaLnBrk="1" fontAlgn="base" hangingPunct="1">
        <a:lnSpc>
          <a:spcPct val="85000"/>
        </a:lnSpc>
        <a:spcBef>
          <a:spcPct val="0"/>
        </a:spcBef>
        <a:spcAft>
          <a:spcPct val="0"/>
        </a:spcAft>
        <a:defRPr sz="3600">
          <a:solidFill>
            <a:schemeClr val="tx2"/>
          </a:solidFill>
          <a:latin typeface="Frutiger 65 Bold" charset="0"/>
        </a:defRPr>
      </a:lvl8pPr>
      <a:lvl9pPr marL="1828800" algn="ctr" rtl="0" eaLnBrk="1" fontAlgn="base" hangingPunct="1">
        <a:lnSpc>
          <a:spcPct val="85000"/>
        </a:lnSpc>
        <a:spcBef>
          <a:spcPct val="0"/>
        </a:spcBef>
        <a:spcAft>
          <a:spcPct val="0"/>
        </a:spcAft>
        <a:defRPr sz="3600">
          <a:solidFill>
            <a:schemeClr val="tx2"/>
          </a:solidFill>
          <a:latin typeface="Frutiger 65 Bold" charset="0"/>
        </a:defRPr>
      </a:lvl9pPr>
    </p:titleStyle>
    <p:bodyStyle>
      <a:lvl1pPr marL="342900" indent="-342900" algn="l" rtl="0" eaLnBrk="1" fontAlgn="base" hangingPunct="1">
        <a:lnSpc>
          <a:spcPct val="85000"/>
        </a:lnSpc>
        <a:spcBef>
          <a:spcPct val="20000"/>
        </a:spcBef>
        <a:spcAft>
          <a:spcPct val="0"/>
        </a:spcAft>
        <a:buClr>
          <a:schemeClr val="accent1"/>
        </a:buClr>
        <a:buSzPct val="90000"/>
        <a:buFont typeface="Zapf Dingbats" pitchFamily="-65" charset="2"/>
        <a:buChar char="t"/>
        <a:defRPr sz="20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lnSpc>
          <a:spcPct val="85000"/>
        </a:lnSpc>
        <a:spcBef>
          <a:spcPct val="20000"/>
        </a:spcBef>
        <a:spcAft>
          <a:spcPct val="0"/>
        </a:spcAft>
        <a:buClr>
          <a:schemeClr val="accent1"/>
        </a:buClr>
        <a:buSzPct val="90000"/>
        <a:buFont typeface="Wingdings" pitchFamily="-65" charset="2"/>
        <a:buChar char="n"/>
        <a:defRPr sz="2000">
          <a:solidFill>
            <a:schemeClr val="tx1"/>
          </a:solidFill>
          <a:latin typeface="+mn-lt"/>
          <a:ea typeface="ＭＳ Ｐゴシック" pitchFamily="-106" charset="-128"/>
        </a:defRPr>
      </a:lvl2pPr>
      <a:lvl3pPr marL="1143000" indent="-228600" algn="l" rtl="0" eaLnBrk="1" fontAlgn="base" hangingPunct="1">
        <a:lnSpc>
          <a:spcPct val="85000"/>
        </a:lnSpc>
        <a:spcBef>
          <a:spcPct val="20000"/>
        </a:spcBef>
        <a:spcAft>
          <a:spcPct val="0"/>
        </a:spcAft>
        <a:buClr>
          <a:schemeClr val="accent1"/>
        </a:buClr>
        <a:buSzPct val="110000"/>
        <a:buFont typeface="Symbol" pitchFamily="-65" charset="2"/>
        <a:buChar char="¨"/>
        <a:defRPr sz="2000">
          <a:solidFill>
            <a:schemeClr val="tx1"/>
          </a:solidFill>
          <a:latin typeface="+mn-lt"/>
          <a:ea typeface="ＭＳ Ｐゴシック" pitchFamily="-106" charset="-128"/>
        </a:defRPr>
      </a:lvl3pPr>
      <a:lvl4pPr marL="1600200" indent="-228600" algn="l" rtl="0" eaLnBrk="1" fontAlgn="base" hangingPunct="1">
        <a:lnSpc>
          <a:spcPct val="85000"/>
        </a:lnSpc>
        <a:spcBef>
          <a:spcPct val="20000"/>
        </a:spcBef>
        <a:spcAft>
          <a:spcPct val="0"/>
        </a:spcAft>
        <a:buClr>
          <a:schemeClr val="accent1"/>
        </a:buClr>
        <a:buSzPct val="115000"/>
        <a:buFont typeface="Times" pitchFamily="-65" charset="0"/>
        <a:buChar char="•"/>
        <a:defRPr sz="2000">
          <a:solidFill>
            <a:schemeClr val="tx1"/>
          </a:solidFill>
          <a:latin typeface="+mn-lt"/>
          <a:ea typeface="ＭＳ Ｐゴシック" pitchFamily="-106" charset="-128"/>
        </a:defRPr>
      </a:lvl4pPr>
      <a:lvl5pPr marL="20574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5pPr>
      <a:lvl6pPr marL="25146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6pPr>
      <a:lvl7pPr marL="29718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7pPr>
      <a:lvl8pPr marL="34290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8pPr>
      <a:lvl9pPr marL="38862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pfacnetwork.ipfcc.org/main/summary" TargetMode="External"/><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1.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6418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Patient</a:t>
            </a:r>
            <a:r>
              <a:rPr lang="en-US" dirty="0"/>
              <a:t> </a:t>
            </a:r>
            <a:r>
              <a:rPr lang="en-US" dirty="0" smtClean="0"/>
              <a:t>and Family Advisors -  </a:t>
            </a:r>
            <a:br>
              <a:rPr lang="en-US" dirty="0" smtClean="0"/>
            </a:br>
            <a:r>
              <a:rPr lang="en-US" dirty="0" smtClean="0"/>
              <a:t>Contributions to Research</a:t>
            </a:r>
            <a:endParaRPr lang="en-US" dirty="0"/>
          </a:p>
        </p:txBody>
      </p:sp>
      <p:sp>
        <p:nvSpPr>
          <p:cNvPr id="3" name="Content Placeholder 2"/>
          <p:cNvSpPr>
            <a:spLocks noGrp="1"/>
          </p:cNvSpPr>
          <p:nvPr>
            <p:ph idx="1"/>
          </p:nvPr>
        </p:nvSpPr>
        <p:spPr>
          <a:xfrm>
            <a:off x="381000" y="1524000"/>
            <a:ext cx="5105400" cy="5410200"/>
          </a:xfrm>
        </p:spPr>
        <p:txBody>
          <a:bodyPr>
            <a:normAutofit fontScale="70000" lnSpcReduction="20000"/>
          </a:bodyPr>
          <a:lstStyle/>
          <a:p>
            <a:pPr>
              <a:lnSpc>
                <a:spcPct val="120000"/>
              </a:lnSpc>
              <a:spcBef>
                <a:spcPts val="600"/>
              </a:spcBef>
              <a:spcAft>
                <a:spcPts val="0"/>
              </a:spcAft>
              <a:buClr>
                <a:schemeClr val="accent6">
                  <a:lumMod val="60000"/>
                  <a:lumOff val="40000"/>
                </a:schemeClr>
              </a:buClr>
              <a:buFont typeface="Arial"/>
              <a:buChar char="•"/>
            </a:pPr>
            <a:r>
              <a:rPr lang="en-US" sz="3200" dirty="0" smtClean="0"/>
              <a:t>Bring real-world experience, wisdom, and passion.</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smtClean="0"/>
              <a:t>Create trust and relationships between researcher/institution and patient/community groups.</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a:t>Better utilization of resources </a:t>
            </a:r>
            <a:r>
              <a:rPr lang="en-US" sz="3200" dirty="0" smtClean="0"/>
              <a:t>with </a:t>
            </a:r>
            <a:r>
              <a:rPr lang="en-US" sz="3200" dirty="0"/>
              <a:t>“first time </a:t>
            </a:r>
            <a:r>
              <a:rPr lang="en-US" sz="3200" dirty="0" smtClean="0"/>
              <a:t>quality.”</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smtClean="0"/>
              <a:t>Better communication and information dissemination.</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a:t>More relevant and rewarding research </a:t>
            </a:r>
            <a:r>
              <a:rPr lang="en-US" sz="3200" dirty="0" smtClean="0"/>
              <a:t>–  </a:t>
            </a:r>
            <a:r>
              <a:rPr lang="en-US" sz="3200" dirty="0"/>
              <a:t>results are meaningful to the end-</a:t>
            </a:r>
            <a:r>
              <a:rPr lang="en-US" sz="3200" dirty="0" smtClean="0"/>
              <a:t>user.</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b="1" dirty="0"/>
              <a:t>Share what </a:t>
            </a:r>
            <a:r>
              <a:rPr lang="en-US" sz="3200" b="1" dirty="0" smtClean="0"/>
              <a:t>feels right and what matters.</a:t>
            </a:r>
            <a:endParaRPr lang="en-US" sz="3200" b="1"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smtClean="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smtClean="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smtClean="0"/>
          </a:p>
        </p:txBody>
      </p:sp>
      <p:sp>
        <p:nvSpPr>
          <p:cNvPr id="4" name="Line 4"/>
          <p:cNvSpPr>
            <a:spLocks noChangeShapeType="1"/>
          </p:cNvSpPr>
          <p:nvPr/>
        </p:nvSpPr>
        <p:spPr bwMode="auto">
          <a:xfrm>
            <a:off x="5334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descr="C:\Users\ceclee\AppData\Local\Microsoft\Windows\Temporary Internet Files\Content.IE5\YXQAKGI2\MP9004096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43200"/>
            <a:ext cx="3307541" cy="2206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988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Not Power Shift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371137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332652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733800"/>
            <a:ext cx="7772400" cy="1362075"/>
          </a:xfrm>
        </p:spPr>
        <p:txBody>
          <a:bodyPr/>
          <a:lstStyle/>
          <a:p>
            <a:pPr algn="r"/>
            <a:r>
              <a:rPr lang="en-US" dirty="0" smtClean="0"/>
              <a:t>Advisor Engagement opportunities</a:t>
            </a:r>
            <a:endParaRPr lang="en-US" dirty="0"/>
          </a:p>
        </p:txBody>
      </p:sp>
      <p:sp>
        <p:nvSpPr>
          <p:cNvPr id="4" name="Line 4"/>
          <p:cNvSpPr>
            <a:spLocks noGrp="1" noChangeShapeType="1"/>
          </p:cNvSpPr>
          <p:nvPr>
            <p:ph type="body" idx="1"/>
          </p:nvPr>
        </p:nvSpPr>
        <p:spPr bwMode="auto">
          <a:xfrm>
            <a:off x="838200" y="3429000"/>
            <a:ext cx="7732713" cy="6350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27487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D:\brittjac\Desktop\98160350.jpg"/>
          <p:cNvPicPr>
            <a:picLocks noChangeAspect="1" noChangeArrowheads="1"/>
          </p:cNvPicPr>
          <p:nvPr/>
        </p:nvPicPr>
        <p:blipFill>
          <a:blip r:embed="rId3">
            <a:extLst>
              <a:ext uri="{28A0092B-C50C-407E-A947-70E740481C1C}">
                <a14:useLocalDpi xmlns:a14="http://schemas.microsoft.com/office/drawing/2010/main" val="0"/>
              </a:ext>
            </a:extLst>
          </a:blip>
          <a:srcRect t="2299" b="11557"/>
          <a:stretch>
            <a:fillRect/>
          </a:stretch>
        </p:blipFill>
        <p:spPr bwMode="auto">
          <a:xfrm>
            <a:off x="85725" y="1295400"/>
            <a:ext cx="2757488"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2"/>
          <p:cNvSpPr>
            <a:spLocks noGrp="1"/>
          </p:cNvSpPr>
          <p:nvPr>
            <p:ph type="sldNum" sz="quarter" idx="4294967295"/>
          </p:nvPr>
        </p:nvSpPr>
        <p:spPr>
          <a:xfrm>
            <a:off x="7162800" y="6446838"/>
            <a:ext cx="1981200" cy="365125"/>
          </a:xfrm>
          <a:prstGeom prst="rect">
            <a:avLst/>
          </a:prstGeom>
        </p:spPr>
        <p:txBody>
          <a:bodyPr/>
          <a:lstStyle/>
          <a:p>
            <a:pPr>
              <a:defRPr/>
            </a:pPr>
            <a:fld id="{7189924D-EE75-49C9-80B9-7F36BEBF01C8}" type="slidenum">
              <a:rPr lang="en-US" sz="1200"/>
              <a:pPr>
                <a:defRPr/>
              </a:pPr>
              <a:t>13</a:t>
            </a:fld>
            <a:endParaRPr lang="en-US" sz="1200" dirty="0"/>
          </a:p>
        </p:txBody>
      </p:sp>
      <p:pic>
        <p:nvPicPr>
          <p:cNvPr id="27652" name="Picture 3" descr="D:\brittjac\Desktop\75287534.jpg"/>
          <p:cNvPicPr>
            <a:picLocks noChangeAspect="1" noChangeArrowheads="1"/>
          </p:cNvPicPr>
          <p:nvPr/>
        </p:nvPicPr>
        <p:blipFill>
          <a:blip r:embed="rId4">
            <a:extLst>
              <a:ext uri="{28A0092B-C50C-407E-A947-70E740481C1C}">
                <a14:useLocalDpi xmlns:a14="http://schemas.microsoft.com/office/drawing/2010/main" val="0"/>
              </a:ext>
            </a:extLst>
          </a:blip>
          <a:srcRect l="9445" b="5399"/>
          <a:stretch>
            <a:fillRect/>
          </a:stretch>
        </p:blipFill>
        <p:spPr bwMode="auto">
          <a:xfrm>
            <a:off x="2809875" y="3944938"/>
            <a:ext cx="18034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D:\brittjac\Desktop\78059711.jpg"/>
          <p:cNvPicPr>
            <a:picLocks noChangeAspect="1" noChangeArrowheads="1"/>
          </p:cNvPicPr>
          <p:nvPr/>
        </p:nvPicPr>
        <p:blipFill>
          <a:blip r:embed="rId5">
            <a:extLst>
              <a:ext uri="{28A0092B-C50C-407E-A947-70E740481C1C}">
                <a14:useLocalDpi xmlns:a14="http://schemas.microsoft.com/office/drawing/2010/main" val="0"/>
              </a:ext>
            </a:extLst>
          </a:blip>
          <a:srcRect l="8319" t="-2255" r="3027" b="49565"/>
          <a:stretch>
            <a:fillRect/>
          </a:stretch>
        </p:blipFill>
        <p:spPr bwMode="auto">
          <a:xfrm>
            <a:off x="6502400" y="1447800"/>
            <a:ext cx="25225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D:\brittjac\Desktop\woman_portrait.jpg"/>
          <p:cNvPicPr>
            <a:picLocks noChangeAspect="1" noChangeArrowheads="1"/>
          </p:cNvPicPr>
          <p:nvPr/>
        </p:nvPicPr>
        <p:blipFill>
          <a:blip r:embed="rId6">
            <a:extLst>
              <a:ext uri="{28A0092B-C50C-407E-A947-70E740481C1C}">
                <a14:useLocalDpi xmlns:a14="http://schemas.microsoft.com/office/drawing/2010/main" val="0"/>
              </a:ext>
            </a:extLst>
          </a:blip>
          <a:srcRect l="4526" t="2766" r="15991" b="5022"/>
          <a:stretch>
            <a:fillRect/>
          </a:stretch>
        </p:blipFill>
        <p:spPr bwMode="auto">
          <a:xfrm>
            <a:off x="4614863" y="1219200"/>
            <a:ext cx="188753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D:\brittjac\Desktop\sb10063567bc-001.jpg"/>
          <p:cNvPicPr>
            <a:picLocks noChangeAspect="1" noChangeArrowheads="1"/>
          </p:cNvPicPr>
          <p:nvPr/>
        </p:nvPicPr>
        <p:blipFill>
          <a:blip r:embed="rId7">
            <a:extLst>
              <a:ext uri="{28A0092B-C50C-407E-A947-70E740481C1C}">
                <a14:useLocalDpi xmlns:a14="http://schemas.microsoft.com/office/drawing/2010/main" val="0"/>
              </a:ext>
            </a:extLst>
          </a:blip>
          <a:srcRect l="3308" t="10970" r="17636" b="19052"/>
          <a:stretch>
            <a:fillRect/>
          </a:stretch>
        </p:blipFill>
        <p:spPr bwMode="auto">
          <a:xfrm>
            <a:off x="4681538" y="4624388"/>
            <a:ext cx="1820862"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descr="D:\brittjac\Desktop\old_woman.jpg"/>
          <p:cNvPicPr>
            <a:picLocks noChangeAspect="1" noChangeArrowheads="1"/>
          </p:cNvPicPr>
          <p:nvPr/>
        </p:nvPicPr>
        <p:blipFill>
          <a:blip r:embed="rId8">
            <a:extLst>
              <a:ext uri="{28A0092B-C50C-407E-A947-70E740481C1C}">
                <a14:useLocalDpi xmlns:a14="http://schemas.microsoft.com/office/drawing/2010/main" val="0"/>
              </a:ext>
            </a:extLst>
          </a:blip>
          <a:srcRect r="4417" b="4326"/>
          <a:stretch>
            <a:fillRect/>
          </a:stretch>
        </p:blipFill>
        <p:spPr bwMode="auto">
          <a:xfrm>
            <a:off x="63500" y="4887913"/>
            <a:ext cx="145415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1" descr="D:\brittjac\Desktop\black_man.jpg"/>
          <p:cNvPicPr>
            <a:picLocks noChangeAspect="1" noChangeArrowheads="1"/>
          </p:cNvPicPr>
          <p:nvPr/>
        </p:nvPicPr>
        <p:blipFill>
          <a:blip r:embed="rId9" cstate="print">
            <a:extLst>
              <a:ext uri="{28A0092B-C50C-407E-A947-70E740481C1C}">
                <a14:useLocalDpi xmlns:a14="http://schemas.microsoft.com/office/drawing/2010/main" val="0"/>
              </a:ext>
            </a:extLst>
          </a:blip>
          <a:srcRect l="6116" t="2969" b="4269"/>
          <a:stretch>
            <a:fillRect/>
          </a:stretch>
        </p:blipFill>
        <p:spPr bwMode="auto">
          <a:xfrm>
            <a:off x="2819400" y="1303338"/>
            <a:ext cx="17907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17650" y="4887913"/>
            <a:ext cx="12922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32325" y="4460875"/>
            <a:ext cx="31400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0" descr="D:\brittjac\Desktop\old_man_hat.jpg"/>
          <p:cNvPicPr>
            <a:picLocks noChangeAspect="1" noChangeArrowheads="1"/>
          </p:cNvPicPr>
          <p:nvPr/>
        </p:nvPicPr>
        <p:blipFill>
          <a:blip r:embed="rId12">
            <a:extLst>
              <a:ext uri="{28A0092B-C50C-407E-A947-70E740481C1C}">
                <a14:useLocalDpi xmlns:a14="http://schemas.microsoft.com/office/drawing/2010/main" val="0"/>
              </a:ext>
            </a:extLst>
          </a:blip>
          <a:srcRect r="4974" b="2596"/>
          <a:stretch>
            <a:fillRect/>
          </a:stretch>
        </p:blipFill>
        <p:spPr bwMode="auto">
          <a:xfrm>
            <a:off x="6629400" y="3837813"/>
            <a:ext cx="2358127" cy="29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Box 20"/>
          <p:cNvSpPr txBox="1">
            <a:spLocks noChangeArrowheads="1"/>
          </p:cNvSpPr>
          <p:nvPr/>
        </p:nvSpPr>
        <p:spPr bwMode="auto">
          <a:xfrm>
            <a:off x="53340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4000" dirty="0">
                <a:solidFill>
                  <a:schemeClr val="accent5"/>
                </a:solidFill>
                <a:latin typeface="+mj-lt"/>
              </a:rPr>
              <a:t>Who Are Your Patients?</a:t>
            </a:r>
          </a:p>
        </p:txBody>
      </p:sp>
      <p:sp>
        <p:nvSpPr>
          <p:cNvPr id="15" name="Line 4"/>
          <p:cNvSpPr>
            <a:spLocks noChangeShapeType="1"/>
          </p:cNvSpPr>
          <p:nvPr/>
        </p:nvSpPr>
        <p:spPr bwMode="auto">
          <a:xfrm>
            <a:off x="609600" y="9144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785738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94" y="228600"/>
            <a:ext cx="8229600" cy="1066800"/>
          </a:xfrm>
        </p:spPr>
        <p:txBody>
          <a:bodyPr/>
          <a:lstStyle/>
          <a:p>
            <a:r>
              <a:rPr lang="en-US" dirty="0" smtClean="0">
                <a:solidFill>
                  <a:schemeClr val="accent5"/>
                </a:solidFill>
              </a:rPr>
              <a:t>Patient and Family Advisors</a:t>
            </a:r>
            <a:endParaRPr lang="en-US" dirty="0">
              <a:solidFill>
                <a:schemeClr val="accent5"/>
              </a:solidFill>
            </a:endParaRPr>
          </a:p>
        </p:txBody>
      </p:sp>
      <p:sp>
        <p:nvSpPr>
          <p:cNvPr id="3" name="Content Placeholder 2"/>
          <p:cNvSpPr>
            <a:spLocks noGrp="1"/>
          </p:cNvSpPr>
          <p:nvPr>
            <p:ph idx="1"/>
          </p:nvPr>
        </p:nvSpPr>
        <p:spPr>
          <a:xfrm>
            <a:off x="457200" y="1447800"/>
            <a:ext cx="4419600" cy="5105400"/>
          </a:xfrm>
        </p:spPr>
        <p:txBody>
          <a:bodyPr>
            <a:normAutofit/>
          </a:bodyPr>
          <a:lstStyle/>
          <a:p>
            <a:pPr>
              <a:lnSpc>
                <a:spcPct val="100000"/>
              </a:lnSpc>
              <a:spcBef>
                <a:spcPts val="1200"/>
              </a:spcBef>
              <a:spcAft>
                <a:spcPts val="0"/>
              </a:spcAft>
              <a:buClr>
                <a:schemeClr val="accent1"/>
              </a:buClr>
              <a:buFont typeface="Arial"/>
              <a:buChar char="•"/>
            </a:pPr>
            <a:r>
              <a:rPr lang="en-US" sz="2800" dirty="0" smtClean="0"/>
              <a:t>Share wisdom and advise based on personal health care experiences.</a:t>
            </a:r>
          </a:p>
          <a:p>
            <a:pPr>
              <a:lnSpc>
                <a:spcPct val="100000"/>
              </a:lnSpc>
              <a:spcBef>
                <a:spcPts val="1200"/>
              </a:spcBef>
              <a:spcAft>
                <a:spcPts val="0"/>
              </a:spcAft>
              <a:buClr>
                <a:schemeClr val="accent1"/>
              </a:buClr>
              <a:buFont typeface="Arial"/>
              <a:buChar char="•"/>
            </a:pPr>
            <a:r>
              <a:rPr lang="en-US" sz="2800" b="1" dirty="0" smtClean="0"/>
              <a:t>Partner</a:t>
            </a:r>
            <a:r>
              <a:rPr lang="en-US" sz="2800" dirty="0" smtClean="0"/>
              <a:t> with staff and faculty to influence the care and services provided to patients, families, and community.</a:t>
            </a:r>
          </a:p>
        </p:txBody>
      </p:sp>
      <p:sp>
        <p:nvSpPr>
          <p:cNvPr id="5" name="Explosion 2 4"/>
          <p:cNvSpPr/>
          <p:nvPr/>
        </p:nvSpPr>
        <p:spPr>
          <a:xfrm>
            <a:off x="4648200" y="1524000"/>
            <a:ext cx="4335227" cy="4800600"/>
          </a:xfrm>
          <a:prstGeom prst="irregularSeal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t>Advisor </a:t>
            </a:r>
            <a:r>
              <a:rPr lang="en-US" dirty="0" smtClean="0"/>
              <a:t>forums and groups </a:t>
            </a:r>
            <a:r>
              <a:rPr lang="en-US" dirty="0"/>
              <a:t>are not complaint sessions, support groups, or therapy.</a:t>
            </a:r>
          </a:p>
        </p:txBody>
      </p:sp>
      <p:sp>
        <p:nvSpPr>
          <p:cNvPr id="7"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748193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33400" y="228600"/>
            <a:ext cx="8229600" cy="1371600"/>
          </a:xfrm>
        </p:spPr>
        <p:txBody>
          <a:bodyPr/>
          <a:lstStyle/>
          <a:p>
            <a:pPr eaLnBrk="1" hangingPunct="1">
              <a:defRPr/>
            </a:pPr>
            <a:r>
              <a:rPr lang="en-US" dirty="0" smtClean="0">
                <a:solidFill>
                  <a:schemeClr val="accent5"/>
                </a:solidFill>
              </a:rPr>
              <a:t>Successful Volunteer Advisors</a:t>
            </a:r>
          </a:p>
        </p:txBody>
      </p:sp>
      <p:sp>
        <p:nvSpPr>
          <p:cNvPr id="7" name="Content Placeholder 6"/>
          <p:cNvSpPr>
            <a:spLocks noGrp="1"/>
          </p:cNvSpPr>
          <p:nvPr>
            <p:ph idx="1"/>
          </p:nvPr>
        </p:nvSpPr>
        <p:spPr>
          <a:xfrm>
            <a:off x="533400" y="1219200"/>
            <a:ext cx="4419600" cy="5334000"/>
          </a:xfrm>
        </p:spPr>
        <p:txBody>
          <a:bodyPr>
            <a:normAutofit fontScale="92500" lnSpcReduction="20000"/>
          </a:bodyPr>
          <a:lstStyle/>
          <a:p>
            <a:pPr>
              <a:lnSpc>
                <a:spcPct val="120000"/>
              </a:lnSpc>
              <a:spcBef>
                <a:spcPts val="1200"/>
              </a:spcBef>
              <a:buClr>
                <a:schemeClr val="accent6">
                  <a:lumMod val="60000"/>
                  <a:lumOff val="40000"/>
                </a:schemeClr>
              </a:buClr>
              <a:buFont typeface="Arial"/>
              <a:buChar char="•"/>
              <a:defRPr/>
            </a:pPr>
            <a:r>
              <a:rPr lang="en-US" sz="2800" dirty="0" smtClean="0"/>
              <a:t>Respectful</a:t>
            </a:r>
          </a:p>
          <a:p>
            <a:pPr>
              <a:lnSpc>
                <a:spcPct val="120000"/>
              </a:lnSpc>
              <a:spcBef>
                <a:spcPts val="1200"/>
              </a:spcBef>
              <a:buClr>
                <a:schemeClr val="accent6">
                  <a:lumMod val="60000"/>
                  <a:lumOff val="40000"/>
                </a:schemeClr>
              </a:buClr>
              <a:buFont typeface="Arial"/>
              <a:buChar char="•"/>
              <a:defRPr/>
            </a:pPr>
            <a:r>
              <a:rPr lang="en-US" sz="2800" dirty="0" smtClean="0"/>
              <a:t>Active listener</a:t>
            </a:r>
          </a:p>
          <a:p>
            <a:pPr>
              <a:lnSpc>
                <a:spcPct val="120000"/>
              </a:lnSpc>
              <a:spcBef>
                <a:spcPts val="1200"/>
              </a:spcBef>
              <a:buClr>
                <a:schemeClr val="accent6">
                  <a:lumMod val="60000"/>
                  <a:lumOff val="40000"/>
                </a:schemeClr>
              </a:buClr>
              <a:buFont typeface="Arial"/>
              <a:buChar char="•"/>
              <a:defRPr/>
            </a:pPr>
            <a:r>
              <a:rPr lang="en-US" sz="2800" dirty="0" smtClean="0"/>
              <a:t>Flexible</a:t>
            </a:r>
          </a:p>
          <a:p>
            <a:pPr>
              <a:lnSpc>
                <a:spcPct val="120000"/>
              </a:lnSpc>
              <a:spcBef>
                <a:spcPts val="1200"/>
              </a:spcBef>
              <a:buClr>
                <a:schemeClr val="accent6">
                  <a:lumMod val="60000"/>
                  <a:lumOff val="40000"/>
                </a:schemeClr>
              </a:buClr>
              <a:buFont typeface="Arial"/>
              <a:buChar char="•"/>
              <a:defRPr/>
            </a:pPr>
            <a:r>
              <a:rPr lang="en-US" sz="2800" dirty="0" smtClean="0"/>
              <a:t>Open-minded</a:t>
            </a:r>
          </a:p>
          <a:p>
            <a:pPr>
              <a:lnSpc>
                <a:spcPct val="120000"/>
              </a:lnSpc>
              <a:spcBef>
                <a:spcPts val="1200"/>
              </a:spcBef>
              <a:buClr>
                <a:schemeClr val="accent6">
                  <a:lumMod val="60000"/>
                  <a:lumOff val="40000"/>
                </a:schemeClr>
              </a:buClr>
              <a:buFont typeface="Arial"/>
              <a:buChar char="•"/>
              <a:defRPr/>
            </a:pPr>
            <a:r>
              <a:rPr lang="en-US" sz="2800" dirty="0" smtClean="0"/>
              <a:t>Patient</a:t>
            </a:r>
          </a:p>
          <a:p>
            <a:pPr>
              <a:lnSpc>
                <a:spcPct val="120000"/>
              </a:lnSpc>
              <a:spcBef>
                <a:spcPts val="1200"/>
              </a:spcBef>
              <a:buClr>
                <a:schemeClr val="accent6">
                  <a:lumMod val="60000"/>
                  <a:lumOff val="40000"/>
                </a:schemeClr>
              </a:buClr>
              <a:buFont typeface="Arial"/>
              <a:buChar char="•"/>
              <a:defRPr/>
            </a:pPr>
            <a:r>
              <a:rPr lang="en-US" sz="2800" dirty="0" smtClean="0"/>
              <a:t>Thoughtful</a:t>
            </a:r>
          </a:p>
          <a:p>
            <a:pPr>
              <a:lnSpc>
                <a:spcPct val="120000"/>
              </a:lnSpc>
              <a:spcBef>
                <a:spcPts val="1200"/>
              </a:spcBef>
              <a:buClr>
                <a:schemeClr val="accent6">
                  <a:lumMod val="60000"/>
                  <a:lumOff val="40000"/>
                </a:schemeClr>
              </a:buClr>
              <a:buFont typeface="Arial"/>
              <a:buChar char="•"/>
              <a:defRPr/>
            </a:pPr>
            <a:r>
              <a:rPr lang="en-US" sz="2800" dirty="0" smtClean="0"/>
              <a:t>Calm</a:t>
            </a:r>
          </a:p>
          <a:p>
            <a:pPr>
              <a:lnSpc>
                <a:spcPct val="120000"/>
              </a:lnSpc>
              <a:spcBef>
                <a:spcPts val="1200"/>
              </a:spcBef>
              <a:buClr>
                <a:schemeClr val="accent6">
                  <a:lumMod val="60000"/>
                  <a:lumOff val="40000"/>
                </a:schemeClr>
              </a:buClr>
              <a:buFont typeface="Arial"/>
              <a:buChar char="•"/>
              <a:defRPr/>
            </a:pPr>
            <a:r>
              <a:rPr lang="en-US" sz="2800" dirty="0" smtClean="0"/>
              <a:t>Solution-oriented</a:t>
            </a:r>
          </a:p>
          <a:p>
            <a:pPr>
              <a:lnSpc>
                <a:spcPct val="120000"/>
              </a:lnSpc>
              <a:spcBef>
                <a:spcPts val="1200"/>
              </a:spcBef>
              <a:buClr>
                <a:schemeClr val="accent6">
                  <a:lumMod val="60000"/>
                  <a:lumOff val="40000"/>
                </a:schemeClr>
              </a:buClr>
              <a:buFont typeface="Arial"/>
              <a:buChar char="•"/>
              <a:defRPr/>
            </a:pPr>
            <a:r>
              <a:rPr lang="en-US" sz="2800" dirty="0" smtClean="0"/>
              <a:t>Represent broad </a:t>
            </a:r>
            <a:r>
              <a:rPr lang="en-US" sz="2800" dirty="0"/>
              <a:t>p</a:t>
            </a:r>
            <a:r>
              <a:rPr lang="en-US" sz="2800" dirty="0" smtClean="0"/>
              <a:t>erspective</a:t>
            </a:r>
          </a:p>
          <a:p>
            <a:pPr>
              <a:lnSpc>
                <a:spcPct val="120000"/>
              </a:lnSpc>
              <a:spcBef>
                <a:spcPts val="1200"/>
              </a:spcBef>
              <a:defRPr/>
            </a:pPr>
            <a:endParaRPr lang="en-US" dirty="0">
              <a:solidFill>
                <a:srgbClr val="3E3F68"/>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591" y="1208086"/>
            <a:ext cx="3929343" cy="458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4"/>
          <p:cNvSpPr>
            <a:spLocks noChangeShapeType="1"/>
          </p:cNvSpPr>
          <p:nvPr/>
        </p:nvSpPr>
        <p:spPr bwMode="auto">
          <a:xfrm>
            <a:off x="609600" y="990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563975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696200" cy="563563"/>
          </a:xfrm>
        </p:spPr>
        <p:txBody>
          <a:bodyPr>
            <a:noAutofit/>
          </a:bodyPr>
          <a:lstStyle/>
          <a:p>
            <a:pPr eaLnBrk="1" hangingPunct="1">
              <a:defRPr/>
            </a:pPr>
            <a:r>
              <a:rPr lang="en-US" dirty="0" smtClean="0">
                <a:solidFill>
                  <a:srgbClr val="660066"/>
                </a:solidFill>
                <a:cs typeface="Arial" pitchFamily="34" charset="0"/>
              </a:rPr>
              <a:t>Selecting and Supporting Advisors</a:t>
            </a:r>
          </a:p>
        </p:txBody>
      </p:sp>
      <p:sp>
        <p:nvSpPr>
          <p:cNvPr id="89093" name="Rectangle 3"/>
          <p:cNvSpPr>
            <a:spLocks noGrp="1" noChangeArrowheads="1"/>
          </p:cNvSpPr>
          <p:nvPr>
            <p:ph sz="half" idx="2"/>
          </p:nvPr>
        </p:nvSpPr>
        <p:spPr>
          <a:xfrm>
            <a:off x="533400" y="1447800"/>
            <a:ext cx="4350327" cy="4953000"/>
          </a:xfrm>
          <a:prstGeom prst="rect">
            <a:avLst/>
          </a:prstGeom>
        </p:spPr>
        <p:txBody>
          <a:bodyPr>
            <a:noAutofit/>
          </a:bodyPr>
          <a:lstStyle/>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Recruitment </a:t>
            </a:r>
          </a:p>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Interview</a:t>
            </a:r>
          </a:p>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Background Check</a:t>
            </a:r>
          </a:p>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Volunteer Orientation</a:t>
            </a:r>
          </a:p>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PFCC Education</a:t>
            </a:r>
          </a:p>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Placement and Training</a:t>
            </a:r>
          </a:p>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Other Special Training</a:t>
            </a:r>
          </a:p>
          <a:p>
            <a:pPr eaLnBrk="1" hangingPunct="1">
              <a:lnSpc>
                <a:spcPct val="100000"/>
              </a:lnSpc>
              <a:spcBef>
                <a:spcPts val="1200"/>
              </a:spcBef>
              <a:buClr>
                <a:schemeClr val="tx2">
                  <a:lumMod val="75000"/>
                  <a:lumOff val="25000"/>
                </a:schemeClr>
              </a:buClr>
              <a:buFont typeface="Arial"/>
              <a:buChar char="•"/>
            </a:pPr>
            <a:r>
              <a:rPr lang="en-US" sz="2400" dirty="0" smtClean="0">
                <a:solidFill>
                  <a:srgbClr val="000090"/>
                </a:solidFill>
                <a:ea typeface="ＭＳ Ｐゴシック" pitchFamily="34" charset="-128"/>
                <a:cs typeface="Arial" pitchFamily="34" charset="0"/>
              </a:rPr>
              <a:t>Ongoing Support and Education</a:t>
            </a:r>
          </a:p>
          <a:p>
            <a:pPr marL="0" indent="0" eaLnBrk="1" hangingPunct="1">
              <a:buClr>
                <a:schemeClr val="tx2">
                  <a:lumMod val="60000"/>
                  <a:lumOff val="40000"/>
                </a:schemeClr>
              </a:buClr>
              <a:buNone/>
            </a:pPr>
            <a:endParaRPr lang="en-US" sz="2400" dirty="0" smtClean="0">
              <a:ea typeface="ＭＳ Ｐゴシック" pitchFamily="34" charset="-128"/>
            </a:endParaRPr>
          </a:p>
        </p:txBody>
      </p:sp>
      <p:pic>
        <p:nvPicPr>
          <p:cNvPr id="1026" name="Picture 2" descr="D:\parentk\Desktop\large files\photos soundbites videos\mott photos\PFAC pictures\9-10 open meeting\100_0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09800"/>
            <a:ext cx="3840480" cy="288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Line 4"/>
          <p:cNvSpPr>
            <a:spLocks noChangeShapeType="1"/>
          </p:cNvSpPr>
          <p:nvPr/>
        </p:nvSpPr>
        <p:spPr bwMode="auto">
          <a:xfrm>
            <a:off x="609600" y="12192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836667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Patient and Family Advisory Council</a:t>
            </a:r>
            <a:endParaRPr lang="en-US" dirty="0"/>
          </a:p>
        </p:txBody>
      </p:sp>
      <p:sp>
        <p:nvSpPr>
          <p:cNvPr id="3" name="Content Placeholder 2"/>
          <p:cNvSpPr>
            <a:spLocks noGrp="1"/>
          </p:cNvSpPr>
          <p:nvPr>
            <p:ph idx="1"/>
          </p:nvPr>
        </p:nvSpPr>
        <p:spPr>
          <a:xfrm>
            <a:off x="457200" y="1295400"/>
            <a:ext cx="8077200" cy="5181600"/>
          </a:xfrm>
        </p:spPr>
        <p:txBody>
          <a:bodyPr>
            <a:normAutofit fontScale="92500"/>
          </a:bodyPr>
          <a:lstStyle/>
          <a:p>
            <a:pPr>
              <a:lnSpc>
                <a:spcPct val="100000"/>
              </a:lnSpc>
              <a:spcBef>
                <a:spcPts val="1200"/>
              </a:spcBef>
              <a:spcAft>
                <a:spcPts val="0"/>
              </a:spcAft>
              <a:buClr>
                <a:schemeClr val="accent6">
                  <a:lumMod val="60000"/>
                  <a:lumOff val="40000"/>
                </a:schemeClr>
              </a:buClr>
              <a:buFont typeface="Arial"/>
              <a:buChar char="•"/>
            </a:pPr>
            <a:r>
              <a:rPr lang="en-US" sz="2600" dirty="0" smtClean="0"/>
              <a:t>The council is a partnership model consisting of at least equal numbers of patients and family members who have received care and staff and faculty members who have provided care at an institution. </a:t>
            </a:r>
          </a:p>
          <a:p>
            <a:pPr>
              <a:lnSpc>
                <a:spcPct val="100000"/>
              </a:lnSpc>
              <a:spcBef>
                <a:spcPts val="1200"/>
              </a:spcBef>
              <a:spcAft>
                <a:spcPts val="0"/>
              </a:spcAft>
              <a:buClr>
                <a:schemeClr val="accent6">
                  <a:lumMod val="60000"/>
                  <a:lumOff val="40000"/>
                </a:schemeClr>
              </a:buClr>
              <a:buFont typeface="Arial"/>
              <a:buChar char="•"/>
            </a:pPr>
            <a:r>
              <a:rPr lang="en-US" sz="2600" dirty="0" smtClean="0"/>
              <a:t>The council provides a mechanism to:</a:t>
            </a:r>
          </a:p>
          <a:p>
            <a:pPr lvl="1">
              <a:lnSpc>
                <a:spcPct val="100000"/>
              </a:lnSpc>
              <a:spcBef>
                <a:spcPts val="1200"/>
              </a:spcBef>
              <a:spcAft>
                <a:spcPts val="0"/>
              </a:spcAft>
              <a:buClr>
                <a:schemeClr val="accent6">
                  <a:lumMod val="60000"/>
                  <a:lumOff val="40000"/>
                </a:schemeClr>
              </a:buClr>
              <a:buFont typeface="Courier New"/>
              <a:buChar char="o"/>
            </a:pPr>
            <a:r>
              <a:rPr lang="en-US" sz="2600" dirty="0"/>
              <a:t>S</a:t>
            </a:r>
            <a:r>
              <a:rPr lang="en-US" sz="2600" dirty="0" smtClean="0"/>
              <a:t>eek the patient and family voice </a:t>
            </a:r>
          </a:p>
          <a:p>
            <a:pPr lvl="1">
              <a:lnSpc>
                <a:spcPct val="100000"/>
              </a:lnSpc>
              <a:spcBef>
                <a:spcPts val="1200"/>
              </a:spcBef>
              <a:spcAft>
                <a:spcPts val="0"/>
              </a:spcAft>
              <a:buClr>
                <a:schemeClr val="accent6">
                  <a:lumMod val="60000"/>
                  <a:lumOff val="40000"/>
                </a:schemeClr>
              </a:buClr>
              <a:buFont typeface="Courier New"/>
              <a:buChar char="o"/>
            </a:pPr>
            <a:r>
              <a:rPr lang="en-US" sz="2600" dirty="0"/>
              <a:t>P</a:t>
            </a:r>
            <a:r>
              <a:rPr lang="en-US" sz="2600" dirty="0" smtClean="0"/>
              <a:t>romote a culture of patient- and family-centered care and guide its implementation through constructive feedback about programs, services, policies, and amenities</a:t>
            </a:r>
          </a:p>
          <a:p>
            <a:pPr lvl="1">
              <a:lnSpc>
                <a:spcPct val="100000"/>
              </a:lnSpc>
              <a:spcBef>
                <a:spcPts val="1200"/>
              </a:spcBef>
              <a:spcAft>
                <a:spcPts val="0"/>
              </a:spcAft>
              <a:buClr>
                <a:schemeClr val="accent6">
                  <a:lumMod val="60000"/>
                  <a:lumOff val="40000"/>
                </a:schemeClr>
              </a:buClr>
              <a:buFont typeface="Courier New"/>
              <a:buChar char="o"/>
            </a:pPr>
            <a:r>
              <a:rPr lang="en-US" sz="2600" dirty="0"/>
              <a:t>E</a:t>
            </a:r>
            <a:r>
              <a:rPr lang="en-US" sz="2600" dirty="0" smtClean="0"/>
              <a:t>nhance </a:t>
            </a:r>
            <a:r>
              <a:rPr lang="en-US" sz="2600" dirty="0"/>
              <a:t>the delivery </a:t>
            </a:r>
            <a:r>
              <a:rPr lang="en-US" sz="2600" dirty="0" smtClean="0"/>
              <a:t>of high quality and safe care</a:t>
            </a:r>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96953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1694"/>
            <a:ext cx="7556313" cy="1116106"/>
          </a:xfrm>
        </p:spPr>
        <p:txBody>
          <a:bodyPr>
            <a:normAutofit/>
          </a:bodyPr>
          <a:lstStyle/>
          <a:p>
            <a:r>
              <a:rPr lang="en-US" dirty="0" smtClean="0">
                <a:solidFill>
                  <a:srgbClr val="660066"/>
                </a:solidFill>
              </a:rPr>
              <a:t>E-Advisors</a:t>
            </a:r>
            <a:endParaRPr lang="en-US" dirty="0">
              <a:solidFill>
                <a:srgbClr val="660066"/>
              </a:solidFill>
            </a:endParaRPr>
          </a:p>
        </p:txBody>
      </p:sp>
      <p:sp>
        <p:nvSpPr>
          <p:cNvPr id="3" name="Content Placeholder 2"/>
          <p:cNvSpPr>
            <a:spLocks noGrp="1"/>
          </p:cNvSpPr>
          <p:nvPr>
            <p:ph idx="1"/>
          </p:nvPr>
        </p:nvSpPr>
        <p:spPr>
          <a:xfrm>
            <a:off x="381000" y="1371600"/>
            <a:ext cx="4419600" cy="5181600"/>
          </a:xfrm>
        </p:spPr>
        <p:txBody>
          <a:bodyPr>
            <a:normAutofit/>
          </a:bodyPr>
          <a:lstStyle/>
          <a:p>
            <a:pPr>
              <a:lnSpc>
                <a:spcPct val="100000"/>
              </a:lnSpc>
              <a:spcBef>
                <a:spcPts val="1200"/>
              </a:spcBef>
              <a:buClr>
                <a:schemeClr val="tx2">
                  <a:lumMod val="75000"/>
                  <a:lumOff val="25000"/>
                </a:schemeClr>
              </a:buClr>
              <a:buFont typeface="Arial"/>
              <a:buChar char="•"/>
              <a:defRPr/>
            </a:pPr>
            <a:r>
              <a:rPr lang="en-US" sz="2400" dirty="0">
                <a:cs typeface="Times New Roman" pitchFamily="18" charset="0"/>
              </a:rPr>
              <a:t>Online list of patients and family members who </a:t>
            </a:r>
            <a:r>
              <a:rPr lang="en-US" sz="2400" dirty="0" smtClean="0">
                <a:cs typeface="Times New Roman" pitchFamily="18" charset="0"/>
              </a:rPr>
              <a:t>provide feedback</a:t>
            </a:r>
            <a:endParaRPr lang="en-US" sz="2400" dirty="0">
              <a:cs typeface="Times New Roman" pitchFamily="18" charset="0"/>
            </a:endParaRPr>
          </a:p>
          <a:p>
            <a:pPr>
              <a:lnSpc>
                <a:spcPct val="100000"/>
              </a:lnSpc>
              <a:spcBef>
                <a:spcPts val="1200"/>
              </a:spcBef>
              <a:buClr>
                <a:schemeClr val="tx2">
                  <a:lumMod val="75000"/>
                  <a:lumOff val="25000"/>
                </a:schemeClr>
              </a:buClr>
              <a:buFont typeface="Arial"/>
              <a:buChar char="•"/>
              <a:defRPr/>
            </a:pPr>
            <a:r>
              <a:rPr lang="en-US" sz="2400" dirty="0" smtClean="0"/>
              <a:t>Utilize </a:t>
            </a:r>
            <a:r>
              <a:rPr lang="en-US" sz="2400" dirty="0" err="1" smtClean="0"/>
              <a:t>Qualtrics</a:t>
            </a:r>
            <a:r>
              <a:rPr lang="en-US" sz="2400" dirty="0" smtClean="0"/>
              <a:t> with anonymous hyperlink</a:t>
            </a:r>
          </a:p>
          <a:p>
            <a:pPr>
              <a:lnSpc>
                <a:spcPct val="100000"/>
              </a:lnSpc>
              <a:spcBef>
                <a:spcPts val="1200"/>
              </a:spcBef>
              <a:buClr>
                <a:schemeClr val="tx2">
                  <a:lumMod val="75000"/>
                  <a:lumOff val="25000"/>
                </a:schemeClr>
              </a:buClr>
              <a:buFont typeface="Arial"/>
              <a:buChar char="•"/>
              <a:defRPr/>
            </a:pPr>
            <a:r>
              <a:rPr lang="en-US" sz="2400" dirty="0" smtClean="0">
                <a:ea typeface="Tahoma" panose="020B0604030504040204" pitchFamily="34" charset="0"/>
                <a:cs typeface="Tahoma" panose="020B0604030504040204" pitchFamily="34" charset="0"/>
              </a:rPr>
              <a:t>Quick </a:t>
            </a:r>
            <a:r>
              <a:rPr lang="en-US" sz="2400" dirty="0">
                <a:ea typeface="Tahoma" panose="020B0604030504040204" pitchFamily="34" charset="0"/>
                <a:cs typeface="Tahoma" panose="020B0604030504040204" pitchFamily="34" charset="0"/>
              </a:rPr>
              <a:t>access </a:t>
            </a:r>
            <a:r>
              <a:rPr lang="en-US" sz="2400" dirty="0" smtClean="0">
                <a:ea typeface="Tahoma" panose="020B0604030504040204" pitchFamily="34" charset="0"/>
                <a:cs typeface="Tahoma" panose="020B0604030504040204" pitchFamily="34" charset="0"/>
              </a:rPr>
              <a:t>and response</a:t>
            </a:r>
          </a:p>
          <a:p>
            <a:pPr>
              <a:lnSpc>
                <a:spcPct val="100000"/>
              </a:lnSpc>
              <a:spcBef>
                <a:spcPts val="1200"/>
              </a:spcBef>
              <a:buClr>
                <a:schemeClr val="tx2">
                  <a:lumMod val="75000"/>
                  <a:lumOff val="25000"/>
                </a:schemeClr>
              </a:buClr>
              <a:buFont typeface="Arial"/>
              <a:buChar char="•"/>
              <a:defRPr/>
            </a:pPr>
            <a:r>
              <a:rPr lang="en-US" sz="2400" dirty="0" smtClean="0">
                <a:ea typeface="Tahoma" panose="020B0604030504040204" pitchFamily="34" charset="0"/>
                <a:cs typeface="Tahoma" panose="020B0604030504040204" pitchFamily="34" charset="0"/>
              </a:rPr>
              <a:t>Not always a </a:t>
            </a:r>
            <a:r>
              <a:rPr lang="en-US" sz="2400" dirty="0">
                <a:ea typeface="Tahoma" panose="020B0604030504040204" pitchFamily="34" charset="0"/>
                <a:cs typeface="Tahoma" panose="020B0604030504040204" pitchFamily="34" charset="0"/>
              </a:rPr>
              <a:t>picture-perfect representation </a:t>
            </a:r>
            <a:r>
              <a:rPr lang="en-US" sz="2400" dirty="0" smtClean="0">
                <a:ea typeface="Tahoma" panose="020B0604030504040204" pitchFamily="34" charset="0"/>
                <a:cs typeface="Tahoma" panose="020B0604030504040204" pitchFamily="34" charset="0"/>
              </a:rPr>
              <a:t>of those we serve</a:t>
            </a:r>
            <a:endParaRPr lang="en-US" sz="2400" dirty="0">
              <a:ea typeface="Tahoma" panose="020B0604030504040204" pitchFamily="34" charset="0"/>
              <a:cs typeface="Tahoma" panose="020B0604030504040204" pitchFamily="34" charset="0"/>
            </a:endParaRPr>
          </a:p>
          <a:p>
            <a:pPr lvl="1">
              <a:buFont typeface="Wingdings" pitchFamily="28" charset="2"/>
              <a:buChar char="n"/>
              <a:defRPr/>
            </a:pPr>
            <a:endParaRPr lang="en-US" dirty="0"/>
          </a:p>
          <a:p>
            <a:endParaRPr lang="en-US" sz="2000" dirty="0"/>
          </a:p>
        </p:txBody>
      </p:sp>
      <p:graphicFrame>
        <p:nvGraphicFramePr>
          <p:cNvPr id="7" name="Diagram 6"/>
          <p:cNvGraphicFramePr/>
          <p:nvPr>
            <p:extLst>
              <p:ext uri="{D42A27DB-BD31-4B8C-83A1-F6EECF244321}">
                <p14:modId xmlns:p14="http://schemas.microsoft.com/office/powerpoint/2010/main" val="1478145312"/>
              </p:ext>
            </p:extLst>
          </p:nvPr>
        </p:nvGraphicFramePr>
        <p:xfrm>
          <a:off x="4038600" y="1143000"/>
          <a:ext cx="4724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3918978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10400" cy="1143000"/>
          </a:xfrm>
        </p:spPr>
        <p:txBody>
          <a:bodyPr/>
          <a:lstStyle/>
          <a:p>
            <a:r>
              <a:rPr lang="en-US" dirty="0" smtClean="0"/>
              <a:t>How Can Patient and Family Advisors Be Engaged?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57055652"/>
              </p:ext>
            </p:extLst>
          </p:nvPr>
        </p:nvGraphicFramePr>
        <p:xfrm>
          <a:off x="4572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6934200" y="3048000"/>
            <a:ext cx="1524000" cy="28956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34200" y="2928878"/>
            <a:ext cx="1524000" cy="3093154"/>
          </a:xfrm>
          <a:prstGeom prst="rect">
            <a:avLst/>
          </a:prstGeom>
          <a:noFill/>
        </p:spPr>
        <p:txBody>
          <a:bodyPr wrap="square" rtlCol="0">
            <a:spAutoFit/>
          </a:bodyPr>
          <a:lstStyle/>
          <a:p>
            <a:pPr algn="ctr">
              <a:spcBef>
                <a:spcPts val="600"/>
              </a:spcBef>
            </a:pPr>
            <a:endParaRPr lang="en-US" sz="1700" b="1" dirty="0" smtClean="0">
              <a:solidFill>
                <a:schemeClr val="bg1"/>
              </a:solidFill>
            </a:endParaRPr>
          </a:p>
          <a:p>
            <a:pPr algn="ctr">
              <a:spcBef>
                <a:spcPts val="600"/>
              </a:spcBef>
            </a:pPr>
            <a:r>
              <a:rPr lang="en-US" sz="1700" b="1" dirty="0" smtClean="0">
                <a:solidFill>
                  <a:schemeClr val="bg1"/>
                </a:solidFill>
              </a:rPr>
              <a:t>Encouraging independent initiatives</a:t>
            </a:r>
          </a:p>
          <a:p>
            <a:pPr algn="ctr">
              <a:spcBef>
                <a:spcPts val="600"/>
              </a:spcBef>
            </a:pPr>
            <a:endParaRPr lang="en-US" sz="1000" b="1" u="sng" dirty="0" smtClean="0">
              <a:solidFill>
                <a:schemeClr val="bg1"/>
              </a:solidFill>
            </a:endParaRPr>
          </a:p>
          <a:p>
            <a:pPr algn="ctr">
              <a:spcBef>
                <a:spcPts val="600"/>
              </a:spcBef>
            </a:pPr>
            <a:r>
              <a:rPr lang="en-US" sz="1700" dirty="0" smtClean="0">
                <a:solidFill>
                  <a:schemeClr val="bg1"/>
                </a:solidFill>
              </a:rPr>
              <a:t>Leading to patient-caregiver-</a:t>
            </a:r>
            <a:r>
              <a:rPr lang="en-US" sz="1700" dirty="0" smtClean="0">
                <a:solidFill>
                  <a:schemeClr val="bg1"/>
                </a:solidFill>
              </a:rPr>
              <a:t>community- </a:t>
            </a:r>
            <a:r>
              <a:rPr lang="en-US" sz="1700" dirty="0" smtClean="0">
                <a:solidFill>
                  <a:schemeClr val="bg1"/>
                </a:solidFill>
              </a:rPr>
              <a:t>generated research</a:t>
            </a:r>
            <a:endParaRPr lang="en-US" sz="1700" dirty="0">
              <a:solidFill>
                <a:schemeClr val="bg1"/>
              </a:solidFill>
            </a:endParaRPr>
          </a:p>
        </p:txBody>
      </p:sp>
      <p:sp>
        <p:nvSpPr>
          <p:cNvPr id="6"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p:cNvSpPr txBox="1"/>
          <p:nvPr/>
        </p:nvSpPr>
        <p:spPr>
          <a:xfrm>
            <a:off x="3124200" y="6324600"/>
            <a:ext cx="3095995" cy="369332"/>
          </a:xfrm>
          <a:prstGeom prst="rect">
            <a:avLst/>
          </a:prstGeom>
          <a:noFill/>
        </p:spPr>
        <p:txBody>
          <a:bodyPr wrap="none" rtlCol="0">
            <a:spAutoFit/>
          </a:bodyPr>
          <a:lstStyle/>
          <a:p>
            <a:r>
              <a:rPr lang="en-US" b="1" dirty="0">
                <a:solidFill>
                  <a:srgbClr val="000090"/>
                </a:solidFill>
              </a:rPr>
              <a:t>PCORI Engagement Model </a:t>
            </a:r>
          </a:p>
        </p:txBody>
      </p:sp>
    </p:spTree>
    <p:extLst>
      <p:ext uri="{BB962C8B-B14F-4D97-AF65-F5344CB8AC3E}">
        <p14:creationId xmlns:p14="http://schemas.microsoft.com/office/powerpoint/2010/main" val="1766692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Autofit/>
          </a:bodyPr>
          <a:lstStyle/>
          <a:p>
            <a:r>
              <a:rPr lang="en-US" dirty="0">
                <a:solidFill>
                  <a:srgbClr val="000090"/>
                </a:solidFill>
                <a:ea typeface="ＭＳ Ｐゴシック" charset="-128"/>
              </a:rPr>
              <a:t>Creating Capacity for Sustainable Partnerships with Patients and Families in Research</a:t>
            </a:r>
            <a:endParaRPr lang="en-US" dirty="0">
              <a:solidFill>
                <a:srgbClr val="000090"/>
              </a:solidFill>
            </a:endParaRPr>
          </a:p>
        </p:txBody>
      </p:sp>
      <p:sp>
        <p:nvSpPr>
          <p:cNvPr id="3" name="Subtitle 2"/>
          <p:cNvSpPr>
            <a:spLocks noGrp="1"/>
          </p:cNvSpPr>
          <p:nvPr>
            <p:ph type="subTitle" idx="1"/>
          </p:nvPr>
        </p:nvSpPr>
        <p:spPr>
          <a:xfrm>
            <a:off x="990600" y="3352800"/>
            <a:ext cx="7315200" cy="1752600"/>
          </a:xfrm>
        </p:spPr>
        <p:txBody>
          <a:bodyPr/>
          <a:lstStyle/>
          <a:p>
            <a:r>
              <a:rPr lang="en-US" sz="3200" i="1" dirty="0" smtClean="0">
                <a:solidFill>
                  <a:srgbClr val="000090"/>
                </a:solidFill>
              </a:rPr>
              <a:t>Training for </a:t>
            </a:r>
          </a:p>
          <a:p>
            <a:r>
              <a:rPr lang="en-US" sz="3200" i="1" dirty="0" smtClean="0">
                <a:solidFill>
                  <a:srgbClr val="000090"/>
                </a:solidFill>
              </a:rPr>
              <a:t>Researchers and Staff</a:t>
            </a:r>
          </a:p>
          <a:p>
            <a:r>
              <a:rPr lang="en-US" sz="3200" i="1" dirty="0" smtClean="0">
                <a:solidFill>
                  <a:srgbClr val="FF0000"/>
                </a:solidFill>
              </a:rPr>
              <a:t>(Date)</a:t>
            </a:r>
          </a:p>
          <a:p>
            <a:r>
              <a:rPr lang="en-US" sz="3200" dirty="0" smtClean="0">
                <a:solidFill>
                  <a:srgbClr val="000090"/>
                </a:solidFill>
              </a:rPr>
              <a:t>IPFCC</a:t>
            </a:r>
          </a:p>
          <a:p>
            <a:endParaRPr lang="en-US" i="1" dirty="0">
              <a:solidFill>
                <a:srgbClr val="000090"/>
              </a:solidFill>
            </a:endParaRPr>
          </a:p>
          <a:p>
            <a:r>
              <a:rPr lang="en-US" i="1" dirty="0" smtClean="0">
                <a:solidFill>
                  <a:srgbClr val="000090"/>
                </a:solidFill>
              </a:rPr>
              <a:t>These materials were developed as part of a project </a:t>
            </a:r>
            <a:r>
              <a:rPr lang="en-US" i="1" dirty="0" smtClean="0">
                <a:solidFill>
                  <a:srgbClr val="000090"/>
                </a:solidFill>
              </a:rPr>
              <a:t>funded by a </a:t>
            </a:r>
            <a:r>
              <a:rPr lang="en-US" i="1" dirty="0" smtClean="0">
                <a:solidFill>
                  <a:srgbClr val="000090"/>
                </a:solidFill>
              </a:rPr>
              <a:t>PCORI </a:t>
            </a:r>
            <a:r>
              <a:rPr lang="en-US" i="1" dirty="0">
                <a:solidFill>
                  <a:srgbClr val="000090"/>
                </a:solidFill>
              </a:rPr>
              <a:t>Engagement Award: EA-1467-</a:t>
            </a:r>
            <a:r>
              <a:rPr lang="en-US" i="1" dirty="0" smtClean="0">
                <a:solidFill>
                  <a:srgbClr val="000090"/>
                </a:solidFill>
              </a:rPr>
              <a:t>IPFCC. May be used for educational purpose with permission from IPFCC. </a:t>
            </a:r>
            <a:endParaRPr lang="en-US" i="1" dirty="0">
              <a:solidFill>
                <a:srgbClr val="000090"/>
              </a:solidFill>
            </a:endParaRPr>
          </a:p>
          <a:p>
            <a:endParaRPr lang="en-US" sz="3200" i="1" dirty="0">
              <a:solidFill>
                <a:srgbClr val="000090"/>
              </a:solidFill>
            </a:endParaRPr>
          </a:p>
        </p:txBody>
      </p:sp>
      <p:sp>
        <p:nvSpPr>
          <p:cNvPr id="4" name="Line 4"/>
          <p:cNvSpPr>
            <a:spLocks noChangeShapeType="1"/>
          </p:cNvSpPr>
          <p:nvPr/>
        </p:nvSpPr>
        <p:spPr bwMode="auto">
          <a:xfrm>
            <a:off x="685800" y="3048000"/>
            <a:ext cx="78486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9675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838200"/>
          </a:xfrm>
        </p:spPr>
        <p:txBody>
          <a:bodyPr>
            <a:normAutofit/>
          </a:bodyPr>
          <a:lstStyle/>
          <a:p>
            <a:r>
              <a:rPr lang="en-US" dirty="0" smtClean="0">
                <a:solidFill>
                  <a:schemeClr val="accent5"/>
                </a:solidFill>
              </a:rPr>
              <a:t>Obtaining “the Voice”</a:t>
            </a:r>
            <a:endParaRPr lang="en-US" dirty="0">
              <a:solidFill>
                <a:schemeClr val="accent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236608"/>
              </p:ext>
            </p:extLst>
          </p:nvPr>
        </p:nvGraphicFramePr>
        <p:xfrm>
          <a:off x="2286000" y="1219200"/>
          <a:ext cx="73914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066800" y="4343400"/>
            <a:ext cx="1744972" cy="9906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p:cNvGrpSpPr/>
          <p:nvPr/>
        </p:nvGrpSpPr>
        <p:grpSpPr>
          <a:xfrm>
            <a:off x="1295400" y="4503740"/>
            <a:ext cx="1625758" cy="1055241"/>
            <a:chOff x="934752" y="3177887"/>
            <a:chExt cx="1656568" cy="1087081"/>
          </a:xfrm>
        </p:grpSpPr>
        <p:sp>
          <p:nvSpPr>
            <p:cNvPr id="7" name="Rounded Rectangle 6"/>
            <p:cNvSpPr/>
            <p:nvPr/>
          </p:nvSpPr>
          <p:spPr>
            <a:xfrm>
              <a:off x="934752" y="3177887"/>
              <a:ext cx="1656568" cy="105192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965562" y="3274667"/>
              <a:ext cx="1594948" cy="990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200" kern="1200" dirty="0" smtClean="0"/>
                <a:t>Focus Groups</a:t>
              </a:r>
              <a:endParaRPr lang="en-US" sz="2200" kern="1200" dirty="0"/>
            </a:p>
          </p:txBody>
        </p:sp>
      </p:grpSp>
      <p:sp>
        <p:nvSpPr>
          <p:cNvPr id="10" name="Rounded Rectangle 9"/>
          <p:cNvSpPr/>
          <p:nvPr/>
        </p:nvSpPr>
        <p:spPr>
          <a:xfrm>
            <a:off x="2667000" y="5562600"/>
            <a:ext cx="1744972" cy="9903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Group 10"/>
          <p:cNvGrpSpPr/>
          <p:nvPr/>
        </p:nvGrpSpPr>
        <p:grpSpPr>
          <a:xfrm>
            <a:off x="2867891" y="5791201"/>
            <a:ext cx="1625758" cy="889306"/>
            <a:chOff x="934752" y="3173098"/>
            <a:chExt cx="1656568" cy="1091870"/>
          </a:xfrm>
        </p:grpSpPr>
        <p:sp>
          <p:nvSpPr>
            <p:cNvPr id="12" name="Rounded Rectangle 11"/>
            <p:cNvSpPr/>
            <p:nvPr/>
          </p:nvSpPr>
          <p:spPr>
            <a:xfrm>
              <a:off x="934752" y="3173098"/>
              <a:ext cx="1656568" cy="105192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965562" y="3274667"/>
              <a:ext cx="1594948" cy="990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200" dirty="0" smtClean="0"/>
                <a:t>Town Halls</a:t>
              </a:r>
              <a:endParaRPr lang="en-US" sz="2200" kern="1200" dirty="0"/>
            </a:p>
          </p:txBody>
        </p:sp>
      </p:grpSp>
      <p:cxnSp>
        <p:nvCxnSpPr>
          <p:cNvPr id="16" name="Straight Connector 15"/>
          <p:cNvCxnSpPr/>
          <p:nvPr/>
        </p:nvCxnSpPr>
        <p:spPr>
          <a:xfrm>
            <a:off x="2146292" y="4114800"/>
            <a:ext cx="1697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59171" y="3962400"/>
            <a:ext cx="42569" cy="1623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33600" y="4114800"/>
            <a:ext cx="0" cy="257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53000" y="4114800"/>
            <a:ext cx="0" cy="165783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724400" y="5562600"/>
            <a:ext cx="1744972" cy="9903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5029200" y="5791200"/>
            <a:ext cx="1565284" cy="806580"/>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200" kern="1200" dirty="0" smtClean="0"/>
              <a:t>PFAC</a:t>
            </a:r>
            <a:endParaRPr lang="en-US" sz="2200" kern="1200" dirty="0"/>
          </a:p>
        </p:txBody>
      </p:sp>
      <p:cxnSp>
        <p:nvCxnSpPr>
          <p:cNvPr id="20" name="Straight Connector 19"/>
          <p:cNvCxnSpPr/>
          <p:nvPr/>
        </p:nvCxnSpPr>
        <p:spPr>
          <a:xfrm flipH="1">
            <a:off x="3176808" y="2590800"/>
            <a:ext cx="1697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83735" y="2590800"/>
            <a:ext cx="0" cy="2522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839528" y="2743200"/>
            <a:ext cx="1654944" cy="1050889"/>
          </a:xfrm>
          <a:prstGeom prst="roundRect">
            <a:avLst>
              <a:gd name="adj" fmla="val 10000"/>
            </a:avLst>
          </a:prstGeom>
          <a:solidFill>
            <a:srgbClr val="76740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2" name="Group 31"/>
          <p:cNvGrpSpPr/>
          <p:nvPr/>
        </p:nvGrpSpPr>
        <p:grpSpPr>
          <a:xfrm>
            <a:off x="2075317" y="2911511"/>
            <a:ext cx="1654944" cy="1050889"/>
            <a:chOff x="1948814" y="1708647"/>
            <a:chExt cx="1654944" cy="1050889"/>
          </a:xfrm>
        </p:grpSpPr>
        <p:sp>
          <p:nvSpPr>
            <p:cNvPr id="33" name="Rounded Rectangle 32"/>
            <p:cNvSpPr/>
            <p:nvPr/>
          </p:nvSpPr>
          <p:spPr>
            <a:xfrm>
              <a:off x="1948814" y="1708647"/>
              <a:ext cx="1654944" cy="105088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4"/>
            <p:cNvSpPr/>
            <p:nvPr/>
          </p:nvSpPr>
          <p:spPr>
            <a:xfrm>
              <a:off x="1979593" y="1739426"/>
              <a:ext cx="1593386" cy="989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200" kern="1200" dirty="0" smtClean="0"/>
                <a:t>Community</a:t>
              </a:r>
              <a:endParaRPr lang="en-US" sz="2200" kern="1200" dirty="0"/>
            </a:p>
          </p:txBody>
        </p:sp>
      </p:grpSp>
      <p:sp>
        <p:nvSpPr>
          <p:cNvPr id="26" name="Line 4"/>
          <p:cNvSpPr>
            <a:spLocks noChangeShapeType="1"/>
          </p:cNvSpPr>
          <p:nvPr/>
        </p:nvSpPr>
        <p:spPr bwMode="auto">
          <a:xfrm>
            <a:off x="609600" y="990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504385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Overview </a:t>
            </a:r>
            <a:r>
              <a:rPr lang="en-US" dirty="0" smtClean="0"/>
              <a:t>Advisor and PFAC Engagement </a:t>
            </a:r>
            <a:r>
              <a:rPr lang="en-US" dirty="0"/>
              <a:t>in Research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2388364"/>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4"/>
          <p:cNvSpPr>
            <a:spLocks noChangeShapeType="1"/>
          </p:cNvSpPr>
          <p:nvPr/>
        </p:nvSpPr>
        <p:spPr bwMode="auto">
          <a:xfrm>
            <a:off x="609600" y="11430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ounded Rectangle 5"/>
          <p:cNvSpPr/>
          <p:nvPr/>
        </p:nvSpPr>
        <p:spPr bwMode="auto">
          <a:xfrm>
            <a:off x="228600" y="1295400"/>
            <a:ext cx="2057400" cy="1752600"/>
          </a:xfrm>
          <a:prstGeom prst="roundRect">
            <a:avLst/>
          </a:prstGeom>
          <a:solidFill>
            <a:srgbClr val="6B6CD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US" sz="1800" dirty="0" smtClean="0">
                <a:solidFill>
                  <a:srgbClr val="FFFFFF"/>
                </a:solidFill>
                <a:latin typeface="Arial" pitchFamily="-106" charset="0"/>
                <a:ea typeface="+mn-ea"/>
                <a:cs typeface="+mn-cs"/>
              </a:rPr>
              <a:t>Pre-Study</a:t>
            </a:r>
          </a:p>
          <a:p>
            <a:pPr defTabSz="914400" eaLnBrk="0" hangingPunct="0"/>
            <a:r>
              <a:rPr lang="en-US" sz="1800" dirty="0" smtClean="0">
                <a:solidFill>
                  <a:srgbClr val="FFFFFF"/>
                </a:solidFill>
                <a:latin typeface="Arial" pitchFamily="-106" charset="0"/>
                <a:ea typeface="+mn-ea"/>
                <a:cs typeface="+mn-cs"/>
              </a:rPr>
              <a:t>Generate ideas for research, prioritize topics for study</a:t>
            </a:r>
            <a:endParaRPr lang="en-US" sz="1800" dirty="0">
              <a:solidFill>
                <a:srgbClr val="FFFFFF"/>
              </a:solidFill>
              <a:latin typeface="Arial" pitchFamily="-106" charset="0"/>
              <a:ea typeface="+mn-ea"/>
              <a:cs typeface="+mn-cs"/>
            </a:endParaRPr>
          </a:p>
        </p:txBody>
      </p:sp>
      <p:sp>
        <p:nvSpPr>
          <p:cNvPr id="7" name="Bent Arrow 6"/>
          <p:cNvSpPr/>
          <p:nvPr/>
        </p:nvSpPr>
        <p:spPr bwMode="auto">
          <a:xfrm rot="4307836">
            <a:off x="2146774" y="1262322"/>
            <a:ext cx="813816" cy="777240"/>
          </a:xfrm>
          <a:prstGeom prst="bentArrow">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a:solidFill>
                <a:srgbClr val="330066"/>
              </a:solidFill>
              <a:latin typeface="Arial" pitchFamily="-106" charset="0"/>
              <a:ea typeface="+mn-ea"/>
              <a:cs typeface="+mn-cs"/>
            </a:endParaRPr>
          </a:p>
        </p:txBody>
      </p:sp>
    </p:spTree>
    <p:extLst>
      <p:ext uri="{BB962C8B-B14F-4D97-AF65-F5344CB8AC3E}">
        <p14:creationId xmlns:p14="http://schemas.microsoft.com/office/powerpoint/2010/main" val="4793909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ounded Rectangular Callout 1"/>
          <p:cNvSpPr/>
          <p:nvPr/>
        </p:nvSpPr>
        <p:spPr bwMode="auto">
          <a:xfrm>
            <a:off x="1066800" y="1828800"/>
            <a:ext cx="7315200" cy="3352800"/>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i="1" dirty="0" smtClean="0">
                <a:solidFill>
                  <a:schemeClr val="bg2"/>
                </a:solidFill>
              </a:rPr>
              <a:t>“Just </a:t>
            </a:r>
            <a:r>
              <a:rPr lang="en-US" sz="3200" i="1" dirty="0">
                <a:solidFill>
                  <a:schemeClr val="bg2"/>
                </a:solidFill>
              </a:rPr>
              <a:t>hearing about the process of engaging advisors doesn’t mean you know how to do it.”     </a:t>
            </a:r>
            <a:endParaRPr lang="en-US" sz="3200" i="1" dirty="0" smtClean="0">
              <a:solidFill>
                <a:schemeClr val="bg2"/>
              </a:solidFill>
            </a:endParaRPr>
          </a:p>
          <a:p>
            <a:pPr algn="r"/>
            <a:r>
              <a:rPr lang="en-US" sz="2400" i="1" dirty="0" err="1" smtClean="0">
                <a:solidFill>
                  <a:schemeClr val="bg2"/>
                </a:solidFill>
              </a:rPr>
              <a:t>Celene</a:t>
            </a:r>
            <a:r>
              <a:rPr lang="en-US" sz="2400" i="1" dirty="0" smtClean="0">
                <a:solidFill>
                  <a:schemeClr val="bg2"/>
                </a:solidFill>
              </a:rPr>
              <a:t> </a:t>
            </a:r>
            <a:r>
              <a:rPr lang="en-US" sz="2400" i="1" dirty="0">
                <a:solidFill>
                  <a:schemeClr val="bg2"/>
                </a:solidFill>
              </a:rPr>
              <a:t>Wong, Project </a:t>
            </a:r>
            <a:r>
              <a:rPr lang="en-US" sz="2400" i="1" dirty="0" smtClean="0">
                <a:solidFill>
                  <a:schemeClr val="bg2"/>
                </a:solidFill>
              </a:rPr>
              <a:t>Manager</a:t>
            </a:r>
            <a:endParaRPr lang="en-US" sz="2400" i="1" dirty="0">
              <a:solidFill>
                <a:schemeClr val="bg2"/>
              </a:solidFill>
            </a:endParaRPr>
          </a:p>
          <a:p>
            <a:pPr algn="r"/>
            <a:r>
              <a:rPr lang="en-US" sz="2400" i="1" dirty="0" smtClean="0">
                <a:solidFill>
                  <a:schemeClr val="bg2"/>
                </a:solidFill>
              </a:rPr>
              <a:t>Center </a:t>
            </a:r>
            <a:r>
              <a:rPr lang="en-US" sz="2400" i="1" dirty="0">
                <a:solidFill>
                  <a:schemeClr val="bg2"/>
                </a:solidFill>
              </a:rPr>
              <a:t>for Patients and </a:t>
            </a:r>
            <a:r>
              <a:rPr lang="en-US" sz="2400" i="1" dirty="0" smtClean="0">
                <a:solidFill>
                  <a:schemeClr val="bg2"/>
                </a:solidFill>
              </a:rPr>
              <a:t>Families</a:t>
            </a:r>
          </a:p>
          <a:p>
            <a:pPr algn="r"/>
            <a:r>
              <a:rPr lang="en-US" sz="2400" i="1" dirty="0" smtClean="0">
                <a:solidFill>
                  <a:schemeClr val="bg2"/>
                </a:solidFill>
              </a:rPr>
              <a:t>Brigham &amp; Women’s Hospital</a:t>
            </a:r>
            <a:endParaRPr lang="en-US" sz="2400" i="1" dirty="0">
              <a:solidFill>
                <a:schemeClr val="bg2"/>
              </a:solidFill>
            </a:endParaRPr>
          </a:p>
          <a:p>
            <a:pPr algn="r">
              <a:spcBef>
                <a:spcPts val="1200"/>
              </a:spcBef>
              <a:spcAft>
                <a:spcPts val="600"/>
              </a:spcAft>
            </a:pPr>
            <a:r>
              <a:rPr lang="en-US" sz="2400" i="1" dirty="0">
                <a:solidFill>
                  <a:srgbClr val="FFFFFF"/>
                </a:solidFill>
              </a:rPr>
              <a:t>		</a:t>
            </a:r>
          </a:p>
        </p:txBody>
      </p:sp>
    </p:spTree>
    <p:extLst>
      <p:ext uri="{BB962C8B-B14F-4D97-AF65-F5344CB8AC3E}">
        <p14:creationId xmlns:p14="http://schemas.microsoft.com/office/powerpoint/2010/main" val="4791847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066800"/>
          </a:xfrm>
        </p:spPr>
        <p:txBody>
          <a:bodyPr/>
          <a:lstStyle/>
          <a:p>
            <a:r>
              <a:rPr lang="en-US" dirty="0" smtClean="0">
                <a:solidFill>
                  <a:srgbClr val="663399"/>
                </a:solidFill>
              </a:rPr>
              <a:t>Guided Storytelling Methodology</a:t>
            </a:r>
            <a:endParaRPr lang="en-US" dirty="0">
              <a:solidFill>
                <a:srgbClr val="663399"/>
              </a:solidFill>
            </a:endParaRPr>
          </a:p>
        </p:txBody>
      </p:sp>
      <p:sp>
        <p:nvSpPr>
          <p:cNvPr id="3" name="Content Placeholder 2"/>
          <p:cNvSpPr>
            <a:spLocks noGrp="1"/>
          </p:cNvSpPr>
          <p:nvPr>
            <p:ph idx="1"/>
          </p:nvPr>
        </p:nvSpPr>
        <p:spPr>
          <a:xfrm>
            <a:off x="304800" y="1371600"/>
            <a:ext cx="8229600" cy="5181600"/>
          </a:xfrm>
        </p:spPr>
        <p:txBody>
          <a:bodyPr>
            <a:normAutofit/>
          </a:bodyPr>
          <a:lstStyle/>
          <a:p>
            <a:pPr marL="285750" indent="-285750">
              <a:lnSpc>
                <a:spcPct val="120000"/>
              </a:lnSpc>
              <a:spcBef>
                <a:spcPts val="600"/>
              </a:spcBef>
              <a:buClrTx/>
              <a:buFont typeface="Arial" panose="020B0604020202020204" pitchFamily="34" charset="0"/>
              <a:buChar char="•"/>
            </a:pPr>
            <a:r>
              <a:rPr lang="en-US" sz="2800" b="1" dirty="0" smtClean="0"/>
              <a:t>What </a:t>
            </a:r>
            <a:r>
              <a:rPr lang="en-US" sz="2800" b="1" dirty="0"/>
              <a:t>m</a:t>
            </a:r>
            <a:r>
              <a:rPr lang="en-US" sz="2800" b="1" dirty="0" smtClean="0"/>
              <a:t>atters</a:t>
            </a:r>
            <a:r>
              <a:rPr lang="en-US" sz="2800" b="1" dirty="0"/>
              <a:t>?</a:t>
            </a:r>
          </a:p>
          <a:p>
            <a:pPr marL="285750" indent="-285750">
              <a:lnSpc>
                <a:spcPct val="120000"/>
              </a:lnSpc>
              <a:spcBef>
                <a:spcPts val="600"/>
              </a:spcBef>
              <a:buClrTx/>
              <a:buFont typeface="Arial" panose="020B0604020202020204" pitchFamily="34" charset="0"/>
              <a:buChar char="•"/>
            </a:pPr>
            <a:r>
              <a:rPr lang="en-US" sz="2800" dirty="0"/>
              <a:t>What unanswered questions do you have?</a:t>
            </a:r>
          </a:p>
          <a:p>
            <a:pPr marL="285750" indent="-285750">
              <a:lnSpc>
                <a:spcPct val="120000"/>
              </a:lnSpc>
              <a:spcBef>
                <a:spcPts val="600"/>
              </a:spcBef>
              <a:buClrTx/>
              <a:buFont typeface="Arial" panose="020B0604020202020204" pitchFamily="34" charset="0"/>
              <a:buChar char="•"/>
            </a:pPr>
            <a:r>
              <a:rPr lang="en-US" sz="2800" dirty="0" smtClean="0"/>
              <a:t>How </a:t>
            </a:r>
            <a:r>
              <a:rPr lang="en-US" sz="2800" dirty="0"/>
              <a:t>will different choices affect your life</a:t>
            </a:r>
            <a:r>
              <a:rPr lang="en-US" sz="2800" dirty="0" smtClean="0"/>
              <a:t>?</a:t>
            </a:r>
            <a:endParaRPr lang="en-US" sz="2800" dirty="0"/>
          </a:p>
          <a:p>
            <a:pPr marL="285750" indent="-285750">
              <a:lnSpc>
                <a:spcPct val="120000"/>
              </a:lnSpc>
              <a:spcBef>
                <a:spcPts val="600"/>
              </a:spcBef>
              <a:buClrTx/>
              <a:buFont typeface="Arial" panose="020B0604020202020204" pitchFamily="34" charset="0"/>
              <a:buChar char="•"/>
            </a:pPr>
            <a:r>
              <a:rPr lang="en-US" sz="2800" dirty="0"/>
              <a:t>Define quality.</a:t>
            </a:r>
          </a:p>
          <a:p>
            <a:pPr marL="285750" indent="-285750">
              <a:lnSpc>
                <a:spcPct val="120000"/>
              </a:lnSpc>
              <a:spcBef>
                <a:spcPts val="600"/>
              </a:spcBef>
              <a:buClrTx/>
              <a:buFont typeface="Arial" panose="020B0604020202020204" pitchFamily="34" charset="0"/>
              <a:buChar char="•"/>
            </a:pPr>
            <a:r>
              <a:rPr lang="en-US" sz="2800" dirty="0"/>
              <a:t>Define a good day</a:t>
            </a:r>
            <a:r>
              <a:rPr lang="en-US" sz="2800" dirty="0" smtClean="0"/>
              <a:t>.</a:t>
            </a:r>
          </a:p>
          <a:p>
            <a:pPr marL="285750" indent="-285750">
              <a:lnSpc>
                <a:spcPct val="120000"/>
              </a:lnSpc>
              <a:spcBef>
                <a:spcPts val="600"/>
              </a:spcBef>
              <a:buClrTx/>
              <a:buFont typeface="Arial" panose="020B0604020202020204" pitchFamily="34" charset="0"/>
              <a:buChar char="•"/>
            </a:pPr>
            <a:r>
              <a:rPr lang="en-US" sz="2800" dirty="0" smtClean="0"/>
              <a:t>What </a:t>
            </a:r>
            <a:r>
              <a:rPr lang="en-US" sz="2800" dirty="0"/>
              <a:t>do the findings mean for you/family</a:t>
            </a:r>
            <a:r>
              <a:rPr lang="en-US" sz="2800" dirty="0" smtClean="0"/>
              <a:t>?</a:t>
            </a:r>
          </a:p>
          <a:p>
            <a:pPr marL="285750" indent="-285750">
              <a:lnSpc>
                <a:spcPct val="120000"/>
              </a:lnSpc>
              <a:spcBef>
                <a:spcPts val="600"/>
              </a:spcBef>
              <a:buClrTx/>
              <a:buFont typeface="Arial" panose="020B0604020202020204" pitchFamily="34" charset="0"/>
              <a:buChar char="•"/>
            </a:pPr>
            <a:r>
              <a:rPr lang="en-US" sz="2800" dirty="0"/>
              <a:t>Who needs to know? </a:t>
            </a:r>
          </a:p>
          <a:p>
            <a:pPr marL="285750" indent="-285750">
              <a:lnSpc>
                <a:spcPct val="120000"/>
              </a:lnSpc>
              <a:spcBef>
                <a:spcPts val="600"/>
              </a:spcBef>
              <a:buClrTx/>
              <a:buFont typeface="Arial" panose="020B0604020202020204" pitchFamily="34" charset="0"/>
              <a:buChar char="•"/>
            </a:pPr>
            <a:r>
              <a:rPr lang="en-US" sz="2800" dirty="0"/>
              <a:t>How do we best </a:t>
            </a:r>
            <a:r>
              <a:rPr lang="en-US" sz="2800" dirty="0" smtClean="0"/>
              <a:t>inform those who need to know?</a:t>
            </a:r>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Line 4"/>
          <p:cNvSpPr>
            <a:spLocks noChangeShapeType="1"/>
          </p:cNvSpPr>
          <p:nvPr/>
        </p:nvSpPr>
        <p:spPr bwMode="auto">
          <a:xfrm flipV="1">
            <a:off x="381000" y="1143000"/>
            <a:ext cx="85344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697265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432800" cy="1004887"/>
          </a:xfrm>
        </p:spPr>
        <p:txBody>
          <a:bodyPr>
            <a:normAutofit/>
          </a:bodyPr>
          <a:lstStyle/>
          <a:p>
            <a:r>
              <a:rPr lang="en-US" altLang="en-US" sz="4200" dirty="0" smtClean="0"/>
              <a:t>Seeking Funding </a:t>
            </a:r>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Content Placeholder 1"/>
          <p:cNvSpPr>
            <a:spLocks noGrp="1"/>
          </p:cNvSpPr>
          <p:nvPr>
            <p:ph idx="1"/>
          </p:nvPr>
        </p:nvSpPr>
        <p:spPr>
          <a:xfrm>
            <a:off x="598714" y="1371600"/>
            <a:ext cx="7783286" cy="4525963"/>
          </a:xfrm>
        </p:spPr>
        <p:txBody>
          <a:bodyPr/>
          <a:lstStyle/>
          <a:p>
            <a:pPr marL="57150" indent="0">
              <a:lnSpc>
                <a:spcPct val="100000"/>
              </a:lnSpc>
              <a:spcBef>
                <a:spcPts val="1200"/>
              </a:spcBef>
              <a:buClr>
                <a:schemeClr val="accent6">
                  <a:lumMod val="60000"/>
                  <a:lumOff val="40000"/>
                </a:schemeClr>
              </a:buClr>
              <a:buNone/>
            </a:pPr>
            <a:r>
              <a:rPr lang="en-US" altLang="en-US" sz="2800" dirty="0" smtClean="0">
                <a:solidFill>
                  <a:schemeClr val="accent6"/>
                </a:solidFill>
              </a:rPr>
              <a:t>Advisory Councils/Advisors</a:t>
            </a:r>
            <a:r>
              <a:rPr lang="en-US" altLang="en-US" sz="2800" dirty="0" smtClean="0"/>
              <a:t> may help with:</a:t>
            </a:r>
          </a:p>
          <a:p>
            <a:pPr marL="508000" indent="-280988">
              <a:lnSpc>
                <a:spcPct val="100000"/>
              </a:lnSpc>
              <a:spcBef>
                <a:spcPts val="1200"/>
              </a:spcBef>
              <a:buClrTx/>
              <a:buFont typeface="Arial" panose="020B0604020202020204" pitchFamily="34" charset="0"/>
              <a:buChar char="•"/>
            </a:pPr>
            <a:r>
              <a:rPr lang="en-US" altLang="en-US" sz="2800" dirty="0" smtClean="0"/>
              <a:t>Reviewing proposal</a:t>
            </a:r>
          </a:p>
          <a:p>
            <a:pPr marL="508000" indent="-280988">
              <a:lnSpc>
                <a:spcPct val="100000"/>
              </a:lnSpc>
              <a:spcBef>
                <a:spcPts val="1200"/>
              </a:spcBef>
              <a:buClrTx/>
              <a:buFont typeface="Arial" panose="020B0604020202020204" pitchFamily="34" charset="0"/>
              <a:buChar char="•"/>
            </a:pPr>
            <a:r>
              <a:rPr lang="en-US" altLang="en-US" sz="2800" dirty="0" smtClean="0"/>
              <a:t>Writing </a:t>
            </a:r>
            <a:r>
              <a:rPr lang="en-US" altLang="en-US" sz="2800" dirty="0"/>
              <a:t>a letter of </a:t>
            </a:r>
            <a:r>
              <a:rPr lang="en-US" altLang="en-US" sz="2800" dirty="0" smtClean="0"/>
              <a:t>support</a:t>
            </a:r>
          </a:p>
          <a:p>
            <a:pPr marL="508000" indent="-280988">
              <a:lnSpc>
                <a:spcPct val="100000"/>
              </a:lnSpc>
              <a:spcBef>
                <a:spcPts val="1200"/>
              </a:spcBef>
              <a:buClrTx/>
              <a:buFont typeface="Arial" panose="020B0604020202020204" pitchFamily="34" charset="0"/>
              <a:buChar char="•"/>
            </a:pPr>
            <a:r>
              <a:rPr lang="en-US" altLang="en-US" sz="2800" dirty="0"/>
              <a:t>Sharing personal stories with potential funding sources</a:t>
            </a:r>
          </a:p>
          <a:p>
            <a:pPr marL="57150" indent="0">
              <a:lnSpc>
                <a:spcPct val="100000"/>
              </a:lnSpc>
              <a:spcBef>
                <a:spcPts val="1200"/>
              </a:spcBef>
              <a:buClr>
                <a:schemeClr val="accent6">
                  <a:lumMod val="60000"/>
                  <a:lumOff val="40000"/>
                </a:schemeClr>
              </a:buClr>
              <a:buNone/>
            </a:pPr>
            <a:endParaRPr lang="en-US" altLang="en-US" sz="2800" dirty="0" smtClean="0"/>
          </a:p>
        </p:txBody>
      </p:sp>
    </p:spTree>
    <p:extLst>
      <p:ext uri="{BB962C8B-B14F-4D97-AF65-F5344CB8AC3E}">
        <p14:creationId xmlns:p14="http://schemas.microsoft.com/office/powerpoint/2010/main" val="1325064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Call to…..?</a:t>
            </a:r>
            <a:endParaRPr lang="en-US" dirty="0"/>
          </a:p>
        </p:txBody>
      </p:sp>
      <p:sp>
        <p:nvSpPr>
          <p:cNvPr id="3" name="Content Placeholder 2"/>
          <p:cNvSpPr>
            <a:spLocks noGrp="1"/>
          </p:cNvSpPr>
          <p:nvPr>
            <p:ph idx="1"/>
          </p:nvPr>
        </p:nvSpPr>
        <p:spPr/>
        <p:txBody>
          <a:bodyPr/>
          <a:lstStyle/>
          <a:p>
            <a:pPr>
              <a:lnSpc>
                <a:spcPct val="100000"/>
              </a:lnSpc>
              <a:spcBef>
                <a:spcPts val="1272"/>
              </a:spcBef>
              <a:buClr>
                <a:schemeClr val="accent1"/>
              </a:buClr>
              <a:buFont typeface="Arial"/>
              <a:buChar char="•"/>
            </a:pPr>
            <a:r>
              <a:rPr lang="en-US" sz="2800" dirty="0" smtClean="0"/>
              <a:t>Ask for a PFE letter of support</a:t>
            </a:r>
          </a:p>
          <a:p>
            <a:pPr>
              <a:lnSpc>
                <a:spcPct val="100000"/>
              </a:lnSpc>
              <a:spcBef>
                <a:spcPts val="1272"/>
              </a:spcBef>
              <a:buClr>
                <a:schemeClr val="accent1"/>
              </a:buClr>
              <a:buFont typeface="Arial"/>
              <a:buChar char="•"/>
            </a:pPr>
            <a:r>
              <a:rPr lang="en-US" sz="2800" dirty="0" smtClean="0"/>
              <a:t>Engage an advisor to share “pertinent” story</a:t>
            </a:r>
          </a:p>
          <a:p>
            <a:pPr>
              <a:lnSpc>
                <a:spcPct val="100000"/>
              </a:lnSpc>
              <a:spcBef>
                <a:spcPts val="1272"/>
              </a:spcBef>
              <a:buClr>
                <a:schemeClr val="accent1"/>
              </a:buClr>
              <a:buFont typeface="Arial"/>
              <a:buChar char="•"/>
            </a:pPr>
            <a:r>
              <a:rPr lang="en-US" sz="2800" dirty="0" smtClean="0"/>
              <a:t>Gain access to advisory council</a:t>
            </a:r>
          </a:p>
          <a:p>
            <a:pPr>
              <a:lnSpc>
                <a:spcPct val="100000"/>
              </a:lnSpc>
              <a:spcBef>
                <a:spcPts val="1272"/>
              </a:spcBef>
              <a:buClr>
                <a:schemeClr val="accent1"/>
              </a:buClr>
              <a:buFont typeface="Arial"/>
              <a:buChar char="•"/>
            </a:pPr>
            <a:r>
              <a:rPr lang="en-US" sz="2800" dirty="0" smtClean="0"/>
              <a:t>Place advisors on a research project</a:t>
            </a:r>
          </a:p>
          <a:p>
            <a:pPr>
              <a:lnSpc>
                <a:spcPct val="100000"/>
              </a:lnSpc>
              <a:spcBef>
                <a:spcPts val="1272"/>
              </a:spcBef>
              <a:buClr>
                <a:schemeClr val="accent1"/>
              </a:buClr>
              <a:buFont typeface="Arial"/>
              <a:buChar char="•"/>
            </a:pPr>
            <a:r>
              <a:rPr lang="en-US" sz="2800" dirty="0" smtClean="0"/>
              <a:t>Engage community</a:t>
            </a:r>
          </a:p>
          <a:p>
            <a:pPr>
              <a:lnSpc>
                <a:spcPct val="100000"/>
              </a:lnSpc>
              <a:spcBef>
                <a:spcPts val="1272"/>
              </a:spcBef>
              <a:buClr>
                <a:schemeClr val="accent1"/>
              </a:buClr>
              <a:buFont typeface="Arial"/>
              <a:buChar char="•"/>
            </a:pPr>
            <a:r>
              <a:rPr lang="en-US" sz="2800" dirty="0" smtClean="0"/>
              <a:t>……</a:t>
            </a:r>
          </a:p>
          <a:p>
            <a:endParaRPr lang="en-US" dirty="0"/>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395914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Contacting Your Advisor Program</a:t>
            </a:r>
            <a:endParaRPr lang="en-US" dirty="0"/>
          </a:p>
        </p:txBody>
      </p:sp>
      <p:sp>
        <p:nvSpPr>
          <p:cNvPr id="3" name="Content Placeholder 2"/>
          <p:cNvSpPr>
            <a:spLocks noGrp="1"/>
          </p:cNvSpPr>
          <p:nvPr>
            <p:ph idx="1"/>
          </p:nvPr>
        </p:nvSpPr>
        <p:spPr/>
        <p:txBody>
          <a:bodyPr/>
          <a:lstStyle/>
          <a:p>
            <a:pPr marL="0" indent="0">
              <a:buClr>
                <a:schemeClr val="accent6"/>
              </a:buClr>
              <a:buNone/>
            </a:pPr>
            <a:r>
              <a:rPr lang="en-US" sz="2400" dirty="0" smtClean="0">
                <a:solidFill>
                  <a:srgbClr val="FF0000"/>
                </a:solidFill>
              </a:rPr>
              <a:t>(Name of staff who manages Advisors/PFAC)</a:t>
            </a:r>
          </a:p>
          <a:p>
            <a:pPr marL="0" indent="0">
              <a:buClr>
                <a:schemeClr val="accent6"/>
              </a:buClr>
              <a:buNone/>
            </a:pPr>
            <a:r>
              <a:rPr lang="en-US" sz="2400" dirty="0" smtClean="0">
                <a:solidFill>
                  <a:srgbClr val="FF0000"/>
                </a:solidFill>
              </a:rPr>
              <a:t>(Email address)</a:t>
            </a:r>
          </a:p>
          <a:p>
            <a:pPr marL="0" indent="0">
              <a:buClr>
                <a:schemeClr val="accent6"/>
              </a:buClr>
              <a:buNone/>
            </a:pPr>
            <a:r>
              <a:rPr lang="en-US" sz="2400" dirty="0" smtClean="0">
                <a:solidFill>
                  <a:srgbClr val="FF0000"/>
                </a:solidFill>
              </a:rPr>
              <a:t>(Phone Number)</a:t>
            </a:r>
          </a:p>
          <a:p>
            <a:pPr>
              <a:buClr>
                <a:schemeClr val="accent6"/>
              </a:buClr>
              <a:buFont typeface="Arial"/>
              <a:buChar char="•"/>
            </a:pPr>
            <a:endParaRPr lang="en-US" sz="2400" dirty="0"/>
          </a:p>
          <a:p>
            <a:pPr marL="0" indent="0">
              <a:buClr>
                <a:schemeClr val="accent6"/>
              </a:buClr>
              <a:buNone/>
            </a:pPr>
            <a:r>
              <a:rPr lang="en-US" sz="2400" dirty="0" smtClean="0"/>
              <a:t>Be prepared to provide the following information:</a:t>
            </a:r>
          </a:p>
          <a:p>
            <a:pPr>
              <a:buClr>
                <a:schemeClr val="accent6"/>
              </a:buClr>
              <a:buFont typeface="Arial"/>
              <a:buChar char="•"/>
            </a:pPr>
            <a:r>
              <a:rPr lang="en-US" sz="2400" dirty="0" smtClean="0"/>
              <a:t>Brief description of research </a:t>
            </a:r>
          </a:p>
          <a:p>
            <a:pPr>
              <a:buClr>
                <a:schemeClr val="accent6"/>
              </a:buClr>
              <a:buFont typeface="Arial"/>
              <a:buChar char="•"/>
            </a:pPr>
            <a:r>
              <a:rPr lang="en-US" sz="2400" dirty="0" smtClean="0"/>
              <a:t>Explanation of how you would like to engage the patient and family voice (i.e., advisor to join research project team, engage PFAC)</a:t>
            </a:r>
          </a:p>
          <a:p>
            <a:pPr>
              <a:buClr>
                <a:schemeClr val="accent6"/>
              </a:buClr>
              <a:buFont typeface="Arial"/>
              <a:buChar char="•"/>
            </a:pPr>
            <a:r>
              <a:rPr lang="en-US" sz="2400" dirty="0" smtClean="0"/>
              <a:t>Experiences that you are looking for in advisors </a:t>
            </a:r>
          </a:p>
          <a:p>
            <a:pPr>
              <a:buClr>
                <a:schemeClr val="accent6"/>
              </a:buClr>
              <a:buFont typeface="Arial"/>
              <a:buChar char="•"/>
            </a:pPr>
            <a:endParaRPr lang="en-US" sz="2400" dirty="0" smtClean="0"/>
          </a:p>
          <a:p>
            <a:pPr>
              <a:buClr>
                <a:schemeClr val="accent6"/>
              </a:buClr>
              <a:buFont typeface="Arial"/>
              <a:buChar char="•"/>
            </a:pPr>
            <a:endParaRPr lang="en-US" sz="2400" dirty="0" smtClean="0"/>
          </a:p>
          <a:p>
            <a:pPr>
              <a:buClr>
                <a:schemeClr val="accent6"/>
              </a:buClr>
              <a:buFont typeface="Arial"/>
              <a:buChar char="•"/>
            </a:pPr>
            <a:endParaRPr lang="en-US" sz="2400" dirty="0" smtClean="0"/>
          </a:p>
          <a:p>
            <a:pPr>
              <a:buClr>
                <a:schemeClr val="accent6"/>
              </a:buClr>
              <a:buFont typeface="Arial"/>
              <a:buChar char="•"/>
            </a:pPr>
            <a:endParaRPr lang="en-US" sz="2400" dirty="0"/>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247516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800"/>
            <a:ext cx="7772400" cy="1362075"/>
          </a:xfrm>
        </p:spPr>
        <p:txBody>
          <a:bodyPr/>
          <a:lstStyle/>
          <a:p>
            <a:pPr algn="r"/>
            <a:r>
              <a:rPr lang="en-US" dirty="0" smtClean="0"/>
              <a:t>Discussion</a:t>
            </a:r>
            <a:endParaRPr lang="en-US" dirty="0"/>
          </a:p>
        </p:txBody>
      </p:sp>
      <p:sp>
        <p:nvSpPr>
          <p:cNvPr id="4" name="Line 4"/>
          <p:cNvSpPr>
            <a:spLocks noGrp="1" noChangeShapeType="1"/>
          </p:cNvSpPr>
          <p:nvPr>
            <p:ph type="body" idx="1"/>
          </p:nvPr>
        </p:nvSpPr>
        <p:spPr bwMode="auto">
          <a:xfrm>
            <a:off x="838200" y="3429000"/>
            <a:ext cx="7732713" cy="6350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83307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bwMode="auto">
          <a:xfrm>
            <a:off x="76200" y="4495800"/>
            <a:ext cx="5105400" cy="2133600"/>
          </a:xfrm>
          <a:prstGeom prst="cloud">
            <a:avLst/>
          </a:prstGeom>
          <a:solidFill>
            <a:srgbClr val="61942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spcBef>
                <a:spcPts val="1200"/>
              </a:spcBef>
              <a:buClr>
                <a:schemeClr val="accent2"/>
              </a:buClr>
            </a:pPr>
            <a:endParaRPr lang="en-US" sz="2400" dirty="0" smtClean="0"/>
          </a:p>
          <a:p>
            <a:pPr algn="ctr">
              <a:lnSpc>
                <a:spcPct val="100000"/>
              </a:lnSpc>
              <a:spcBef>
                <a:spcPts val="1200"/>
              </a:spcBef>
              <a:buClr>
                <a:schemeClr val="accent2"/>
              </a:buClr>
            </a:pPr>
            <a:r>
              <a:rPr lang="en-US" sz="2400" dirty="0" smtClean="0">
                <a:solidFill>
                  <a:schemeClr val="bg1"/>
                </a:solidFill>
              </a:rPr>
              <a:t>What concerns you</a:t>
            </a:r>
            <a:r>
              <a:rPr lang="en-US" sz="2400" dirty="0">
                <a:solidFill>
                  <a:schemeClr val="bg1"/>
                </a:solidFill>
              </a:rPr>
              <a:t>?</a:t>
            </a:r>
          </a:p>
        </p:txBody>
      </p:sp>
      <p:sp>
        <p:nvSpPr>
          <p:cNvPr id="10" name="Cloud 9"/>
          <p:cNvSpPr/>
          <p:nvPr/>
        </p:nvSpPr>
        <p:spPr bwMode="auto">
          <a:xfrm>
            <a:off x="5181600" y="3048000"/>
            <a:ext cx="3886200" cy="3657600"/>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US" sz="2400" dirty="0">
                <a:solidFill>
                  <a:srgbClr val="FFFFFF"/>
                </a:solidFill>
              </a:rPr>
              <a:t>How do you see yourself engaging patients, </a:t>
            </a:r>
            <a:r>
              <a:rPr lang="en-US" sz="2400" dirty="0" smtClean="0">
                <a:solidFill>
                  <a:srgbClr val="FFFFFF"/>
                </a:solidFill>
              </a:rPr>
              <a:t>families, </a:t>
            </a:r>
            <a:r>
              <a:rPr lang="en-US" sz="2400" dirty="0">
                <a:solidFill>
                  <a:srgbClr val="FFFFFF"/>
                </a:solidFill>
              </a:rPr>
              <a:t>community in your work? </a:t>
            </a:r>
          </a:p>
        </p:txBody>
      </p:sp>
      <p:sp>
        <p:nvSpPr>
          <p:cNvPr id="11" name="Cloud 10"/>
          <p:cNvSpPr/>
          <p:nvPr/>
        </p:nvSpPr>
        <p:spPr bwMode="auto">
          <a:xfrm>
            <a:off x="4191000" y="762000"/>
            <a:ext cx="4800600" cy="2133600"/>
          </a:xfrm>
          <a:prstGeom prst="cloud">
            <a:avLst/>
          </a:prstGeom>
          <a:solidFill>
            <a:srgbClr val="7F7F7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spcBef>
                <a:spcPts val="1200"/>
              </a:spcBef>
              <a:buClr>
                <a:schemeClr val="accent2"/>
              </a:buClr>
            </a:pPr>
            <a:r>
              <a:rPr lang="en-US" sz="2400" dirty="0">
                <a:solidFill>
                  <a:srgbClr val="FFFFFF"/>
                </a:solidFill>
              </a:rPr>
              <a:t>How do you see </a:t>
            </a:r>
            <a:r>
              <a:rPr lang="en-US" sz="2400" dirty="0" smtClean="0">
                <a:solidFill>
                  <a:srgbClr val="FFFFFF"/>
                </a:solidFill>
              </a:rPr>
              <a:t>this </a:t>
            </a:r>
            <a:r>
              <a:rPr lang="en-US" sz="2400" dirty="0">
                <a:solidFill>
                  <a:srgbClr val="FFFFFF"/>
                </a:solidFill>
              </a:rPr>
              <a:t>partnership benefiting outcomes?  </a:t>
            </a:r>
          </a:p>
        </p:txBody>
      </p:sp>
      <p:sp>
        <p:nvSpPr>
          <p:cNvPr id="7" name="Cloud 6"/>
          <p:cNvSpPr/>
          <p:nvPr/>
        </p:nvSpPr>
        <p:spPr bwMode="auto">
          <a:xfrm>
            <a:off x="152400" y="762000"/>
            <a:ext cx="3886200" cy="36576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spcBef>
                <a:spcPts val="1200"/>
              </a:spcBef>
              <a:buClr>
                <a:schemeClr val="accent2"/>
              </a:buClr>
            </a:pPr>
            <a:r>
              <a:rPr lang="en-US" sz="2400" dirty="0">
                <a:solidFill>
                  <a:srgbClr val="FFFFFF"/>
                </a:solidFill>
              </a:rPr>
              <a:t>Have you already engaged </a:t>
            </a:r>
            <a:r>
              <a:rPr lang="en-US" sz="2400" dirty="0" smtClean="0">
                <a:solidFill>
                  <a:srgbClr val="FFFFFF"/>
                </a:solidFill>
              </a:rPr>
              <a:t>advisors in </a:t>
            </a:r>
            <a:r>
              <a:rPr lang="en-US" sz="2400" dirty="0">
                <a:solidFill>
                  <a:srgbClr val="FFFFFF"/>
                </a:solidFill>
              </a:rPr>
              <a:t>research </a:t>
            </a:r>
            <a:r>
              <a:rPr lang="en-US" sz="2400" dirty="0" smtClean="0">
                <a:solidFill>
                  <a:srgbClr val="FFFFFF"/>
                </a:solidFill>
              </a:rPr>
              <a:t>projects? How </a:t>
            </a:r>
            <a:r>
              <a:rPr lang="en-US" sz="2400" dirty="0">
                <a:solidFill>
                  <a:srgbClr val="FFFFFF"/>
                </a:solidFill>
              </a:rPr>
              <a:t>did that go?</a:t>
            </a:r>
          </a:p>
        </p:txBody>
      </p:sp>
      <p:sp>
        <p:nvSpPr>
          <p:cNvPr id="6" name="Line 4"/>
          <p:cNvSpPr>
            <a:spLocks noChangeShapeType="1"/>
          </p:cNvSpPr>
          <p:nvPr/>
        </p:nvSpPr>
        <p:spPr bwMode="auto">
          <a:xfrm>
            <a:off x="685800" y="609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737098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Researchers</a:t>
            </a:r>
            <a:endParaRPr lang="en-US" dirty="0"/>
          </a:p>
        </p:txBody>
      </p:sp>
      <p:sp>
        <p:nvSpPr>
          <p:cNvPr id="3" name="Content Placeholder 2"/>
          <p:cNvSpPr>
            <a:spLocks noGrp="1"/>
          </p:cNvSpPr>
          <p:nvPr>
            <p:ph idx="1"/>
          </p:nvPr>
        </p:nvSpPr>
        <p:spPr>
          <a:xfrm>
            <a:off x="457200" y="1143000"/>
            <a:ext cx="8382000" cy="5638800"/>
          </a:xfrm>
        </p:spPr>
        <p:txBody>
          <a:bodyPr>
            <a:normAutofit/>
          </a:bodyPr>
          <a:lstStyle/>
          <a:p>
            <a:pPr>
              <a:lnSpc>
                <a:spcPct val="100000"/>
              </a:lnSpc>
              <a:spcBef>
                <a:spcPts val="1200"/>
              </a:spcBef>
              <a:buClr>
                <a:schemeClr val="accent6">
                  <a:lumMod val="60000"/>
                  <a:lumOff val="40000"/>
                </a:schemeClr>
              </a:buClr>
              <a:buFont typeface="Arial"/>
              <a:buChar char="•"/>
            </a:pPr>
            <a:r>
              <a:rPr lang="en-US" sz="2400" dirty="0" smtClean="0"/>
              <a:t>Increased time</a:t>
            </a:r>
          </a:p>
          <a:p>
            <a:pPr lvl="1">
              <a:lnSpc>
                <a:spcPct val="100000"/>
              </a:lnSpc>
              <a:spcBef>
                <a:spcPts val="1200"/>
              </a:spcBef>
              <a:buClr>
                <a:schemeClr val="accent6">
                  <a:lumMod val="60000"/>
                  <a:lumOff val="40000"/>
                </a:schemeClr>
              </a:buClr>
              <a:buFont typeface="Arial"/>
              <a:buChar char="•"/>
            </a:pPr>
            <a:r>
              <a:rPr lang="en-US" sz="2400" dirty="0" smtClean="0"/>
              <a:t>Establishing trust</a:t>
            </a:r>
          </a:p>
          <a:p>
            <a:pPr lvl="1">
              <a:lnSpc>
                <a:spcPct val="100000"/>
              </a:lnSpc>
              <a:spcBef>
                <a:spcPts val="1200"/>
              </a:spcBef>
              <a:buClr>
                <a:schemeClr val="accent6">
                  <a:lumMod val="60000"/>
                  <a:lumOff val="40000"/>
                </a:schemeClr>
              </a:buClr>
              <a:buFont typeface="Arial"/>
              <a:buChar char="•"/>
            </a:pPr>
            <a:r>
              <a:rPr lang="en-US" sz="2400" dirty="0" smtClean="0"/>
              <a:t>Reaching consensus</a:t>
            </a:r>
          </a:p>
          <a:p>
            <a:pPr>
              <a:lnSpc>
                <a:spcPct val="100000"/>
              </a:lnSpc>
              <a:spcBef>
                <a:spcPts val="1200"/>
              </a:spcBef>
              <a:buClr>
                <a:schemeClr val="accent6">
                  <a:lumMod val="60000"/>
                  <a:lumOff val="40000"/>
                </a:schemeClr>
              </a:buClr>
              <a:buFont typeface="Arial"/>
              <a:buChar char="•"/>
            </a:pPr>
            <a:r>
              <a:rPr lang="en-US" sz="2400" dirty="0" smtClean="0"/>
              <a:t>Need to develop new skills </a:t>
            </a:r>
          </a:p>
          <a:p>
            <a:pPr>
              <a:lnSpc>
                <a:spcPct val="100000"/>
              </a:lnSpc>
              <a:spcBef>
                <a:spcPts val="1200"/>
              </a:spcBef>
              <a:buClr>
                <a:schemeClr val="accent6">
                  <a:lumMod val="60000"/>
                  <a:lumOff val="40000"/>
                </a:schemeClr>
              </a:buClr>
              <a:buFont typeface="Arial"/>
              <a:buChar char="•"/>
            </a:pPr>
            <a:r>
              <a:rPr lang="en-US" sz="2400" dirty="0" smtClean="0"/>
              <a:t>Increased feelings of frustration</a:t>
            </a:r>
          </a:p>
          <a:p>
            <a:pPr lvl="1">
              <a:lnSpc>
                <a:spcPct val="100000"/>
              </a:lnSpc>
              <a:spcBef>
                <a:spcPts val="1200"/>
              </a:spcBef>
              <a:buClr>
                <a:schemeClr val="accent6">
                  <a:lumMod val="60000"/>
                  <a:lumOff val="40000"/>
                </a:schemeClr>
              </a:buClr>
              <a:buFont typeface="Lucida Grande"/>
              <a:buChar char="-"/>
            </a:pPr>
            <a:r>
              <a:rPr lang="en-US" sz="2400" dirty="0" smtClean="0"/>
              <a:t>Feeling criticized by stakeholders “letting off steam”</a:t>
            </a:r>
          </a:p>
          <a:p>
            <a:pPr lvl="1">
              <a:lnSpc>
                <a:spcPct val="100000"/>
              </a:lnSpc>
              <a:spcBef>
                <a:spcPts val="1200"/>
              </a:spcBef>
              <a:buClr>
                <a:schemeClr val="accent6">
                  <a:lumMod val="60000"/>
                  <a:lumOff val="40000"/>
                </a:schemeClr>
              </a:buClr>
              <a:buFont typeface="Lucida Grande"/>
              <a:buChar char="-"/>
            </a:pPr>
            <a:r>
              <a:rPr lang="en-US" sz="2400" dirty="0" smtClean="0"/>
              <a:t>Feeling dependent when used to working independently</a:t>
            </a:r>
          </a:p>
          <a:p>
            <a:pPr>
              <a:lnSpc>
                <a:spcPct val="100000"/>
              </a:lnSpc>
              <a:spcBef>
                <a:spcPts val="1200"/>
              </a:spcBef>
              <a:buClr>
                <a:schemeClr val="accent6">
                  <a:lumMod val="60000"/>
                  <a:lumOff val="40000"/>
                </a:schemeClr>
              </a:buClr>
              <a:buFont typeface="Arial"/>
              <a:buChar char="•"/>
            </a:pPr>
            <a:r>
              <a:rPr lang="en-US" sz="2400" dirty="0" smtClean="0"/>
              <a:t>Increased funding requirements – compensating advisors </a:t>
            </a:r>
          </a:p>
          <a:p>
            <a:pPr>
              <a:lnSpc>
                <a:spcPct val="100000"/>
              </a:lnSpc>
              <a:spcBef>
                <a:spcPts val="1200"/>
              </a:spcBef>
              <a:buClr>
                <a:schemeClr val="accent6">
                  <a:lumMod val="60000"/>
                  <a:lumOff val="40000"/>
                </a:schemeClr>
              </a:buClr>
              <a:buFont typeface="Arial"/>
              <a:buChar char="•"/>
            </a:pPr>
            <a:r>
              <a:rPr lang="en-US" sz="2400" dirty="0" smtClean="0"/>
              <a:t>Increased institutional barriers – compliance, IRB, legal</a:t>
            </a:r>
          </a:p>
          <a:p>
            <a:pPr>
              <a:lnSpc>
                <a:spcPct val="100000"/>
              </a:lnSpc>
              <a:spcBef>
                <a:spcPts val="1200"/>
              </a:spcBef>
              <a:buClr>
                <a:schemeClr val="accent6">
                  <a:lumMod val="60000"/>
                  <a:lumOff val="40000"/>
                </a:schemeClr>
              </a:buClr>
              <a:buFont typeface="Arial"/>
              <a:buChar char="•"/>
            </a:pPr>
            <a:r>
              <a:rPr lang="en-US" sz="2400" dirty="0" smtClean="0"/>
              <a:t>Concern over scientific rigor – strength of design</a:t>
            </a:r>
          </a:p>
        </p:txBody>
      </p:sp>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19430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Content Placeholder 2"/>
          <p:cNvSpPr>
            <a:spLocks noGrp="1"/>
          </p:cNvSpPr>
          <p:nvPr>
            <p:ph idx="1"/>
          </p:nvPr>
        </p:nvSpPr>
        <p:spPr/>
        <p:txBody>
          <a:bodyPr>
            <a:normAutofit/>
          </a:bodyPr>
          <a:lstStyle/>
          <a:p>
            <a:pPr>
              <a:lnSpc>
                <a:spcPct val="100000"/>
              </a:lnSpc>
              <a:spcBef>
                <a:spcPts val="1200"/>
              </a:spcBef>
              <a:spcAft>
                <a:spcPts val="0"/>
              </a:spcAft>
              <a:buClr>
                <a:schemeClr val="accent1">
                  <a:lumMod val="60000"/>
                  <a:lumOff val="40000"/>
                </a:schemeClr>
              </a:buClr>
              <a:buSzPct val="100000"/>
              <a:buFont typeface="Arial"/>
              <a:buChar char="•"/>
            </a:pPr>
            <a:r>
              <a:rPr lang="en-US" sz="2800" dirty="0"/>
              <a:t>Identify the benefits of patient and family engagement in research.</a:t>
            </a:r>
          </a:p>
          <a:p>
            <a:pPr lvl="0">
              <a:lnSpc>
                <a:spcPct val="100000"/>
              </a:lnSpc>
              <a:spcBef>
                <a:spcPts val="1200"/>
              </a:spcBef>
              <a:spcAft>
                <a:spcPts val="0"/>
              </a:spcAft>
              <a:buClr>
                <a:schemeClr val="accent1">
                  <a:lumMod val="60000"/>
                  <a:lumOff val="40000"/>
                </a:schemeClr>
              </a:buClr>
              <a:buSzPct val="100000"/>
              <a:buFont typeface="Arial"/>
              <a:buChar char="•"/>
            </a:pPr>
            <a:r>
              <a:rPr lang="en-US" sz="2800" dirty="0" smtClean="0"/>
              <a:t>Recognize </a:t>
            </a:r>
            <a:r>
              <a:rPr lang="en-US" sz="2800" dirty="0"/>
              <a:t>opportunities for patient and family engagement in research partnerships</a:t>
            </a:r>
            <a:r>
              <a:rPr lang="en-US" sz="2800" dirty="0" smtClean="0"/>
              <a:t>.</a:t>
            </a:r>
            <a:endParaRPr lang="en-US" sz="2800" dirty="0"/>
          </a:p>
          <a:p>
            <a:pPr lvl="0">
              <a:lnSpc>
                <a:spcPct val="100000"/>
              </a:lnSpc>
              <a:spcBef>
                <a:spcPts val="1200"/>
              </a:spcBef>
              <a:spcAft>
                <a:spcPts val="0"/>
              </a:spcAft>
              <a:buClr>
                <a:schemeClr val="accent1">
                  <a:lumMod val="60000"/>
                  <a:lumOff val="40000"/>
                </a:schemeClr>
              </a:buClr>
              <a:buSzPct val="100000"/>
              <a:buFont typeface="Arial"/>
              <a:buChar char="•"/>
            </a:pPr>
            <a:r>
              <a:rPr lang="en-US" sz="2800" dirty="0" smtClean="0"/>
              <a:t>Determine how </a:t>
            </a:r>
            <a:r>
              <a:rPr lang="en-US" sz="2800" dirty="0"/>
              <a:t>to engage </a:t>
            </a:r>
            <a:r>
              <a:rPr lang="en-US" sz="2800" dirty="0" smtClean="0"/>
              <a:t>advisors, patient </a:t>
            </a:r>
            <a:r>
              <a:rPr lang="en-US" sz="2800" dirty="0"/>
              <a:t>and family </a:t>
            </a:r>
            <a:r>
              <a:rPr lang="en-US" sz="2800" dirty="0" smtClean="0"/>
              <a:t>advisory councils, and community in your project/s.</a:t>
            </a:r>
          </a:p>
        </p:txBody>
      </p:sp>
      <p:sp>
        <p:nvSpPr>
          <p:cNvPr id="4" name="Line 4"/>
          <p:cNvSpPr>
            <a:spLocks noChangeShapeType="1"/>
          </p:cNvSpPr>
          <p:nvPr/>
        </p:nvSpPr>
        <p:spPr bwMode="auto">
          <a:xfrm>
            <a:off x="685800" y="990600"/>
            <a:ext cx="78486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6813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pPr>
              <a:defRPr/>
            </a:pPr>
            <a:r>
              <a:rPr lang="en-US" dirty="0" smtClean="0">
                <a:latin typeface="+mn-lt"/>
                <a:cs typeface="Times New Roman" panose="02020603050405020304" pitchFamily="18" charset="0"/>
              </a:rPr>
              <a:t>Keeping Connected: PFAC Network</a:t>
            </a:r>
            <a:endParaRPr lang="en-US" dirty="0">
              <a:latin typeface="+mn-lt"/>
              <a:cs typeface="Times New Roman" panose="02020603050405020304" pitchFamily="18" charset="0"/>
            </a:endParaRPr>
          </a:p>
        </p:txBody>
      </p:sp>
      <p:sp>
        <p:nvSpPr>
          <p:cNvPr id="7172" name="Rectangle 2"/>
          <p:cNvSpPr>
            <a:spLocks noChangeArrowheads="1"/>
          </p:cNvSpPr>
          <p:nvPr/>
        </p:nvSpPr>
        <p:spPr bwMode="auto">
          <a:xfrm>
            <a:off x="1524000" y="563880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400" dirty="0" smtClean="0">
                <a:latin typeface="Arial"/>
                <a:ea typeface="MS PGothic" pitchFamily="34" charset="-128"/>
                <a:cs typeface="Arial"/>
                <a:hlinkClick r:id="rId3"/>
              </a:rPr>
              <a:t>http://pfacnetwork.ipfcc.org/main/summary</a:t>
            </a:r>
            <a:r>
              <a:rPr lang="en-US" altLang="en-US" sz="2400" dirty="0" smtClean="0">
                <a:latin typeface="Arial"/>
                <a:ea typeface="MS PGothic" pitchFamily="34" charset="-128"/>
                <a:cs typeface="Arial"/>
              </a:rPr>
              <a:t>  </a:t>
            </a:r>
            <a:r>
              <a:rPr lang="en-US" altLang="en-US" sz="2400" dirty="0" smtClean="0">
                <a:solidFill>
                  <a:srgbClr val="000090"/>
                </a:solidFill>
                <a:latin typeface="Arial"/>
                <a:ea typeface="MS PGothic" pitchFamily="34" charset="-128"/>
                <a:cs typeface="Arial"/>
              </a:rPr>
              <a:t> </a:t>
            </a:r>
            <a:endParaRPr lang="en-US" altLang="en-US" sz="2400" dirty="0">
              <a:solidFill>
                <a:srgbClr val="000090"/>
              </a:solidFill>
              <a:latin typeface="Arial"/>
              <a:ea typeface="MS PGothic" pitchFamily="34" charset="-128"/>
              <a:cs typeface="Arial"/>
            </a:endParaRPr>
          </a:p>
        </p:txBody>
      </p:sp>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Content Placeholder 3" descr="Screen Shot 2017-06-22 at 3.19.04 PM.png"/>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295" b="-1025"/>
          <a:stretch/>
        </p:blipFill>
        <p:spPr>
          <a:xfrm>
            <a:off x="1828800" y="1371600"/>
            <a:ext cx="5638800" cy="4159486"/>
          </a:xfrm>
        </p:spPr>
      </p:pic>
    </p:spTree>
    <p:extLst>
      <p:ext uri="{BB962C8B-B14F-4D97-AF65-F5344CB8AC3E}">
        <p14:creationId xmlns:p14="http://schemas.microsoft.com/office/powerpoint/2010/main" val="3671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52800"/>
            <a:ext cx="7772400" cy="1362075"/>
          </a:xfrm>
        </p:spPr>
        <p:txBody>
          <a:bodyPr/>
          <a:lstStyle/>
          <a:p>
            <a:pPr algn="r"/>
            <a:r>
              <a:rPr lang="en-US" dirty="0" smtClean="0"/>
              <a:t>Lessons learned</a:t>
            </a:r>
            <a:endParaRPr lang="en-US" dirty="0"/>
          </a:p>
        </p:txBody>
      </p:sp>
      <p:sp>
        <p:nvSpPr>
          <p:cNvPr id="4" name="Line 4"/>
          <p:cNvSpPr>
            <a:spLocks noChangeShapeType="1"/>
          </p:cNvSpPr>
          <p:nvPr/>
        </p:nvSpPr>
        <p:spPr bwMode="auto">
          <a:xfrm>
            <a:off x="609600" y="2971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769632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1. Provide Specialized Advisor </a:t>
            </a:r>
            <a:r>
              <a:rPr lang="en-US" dirty="0" smtClean="0"/>
              <a:t>Training as Needed</a:t>
            </a:r>
            <a:endParaRPr lang="en-US" dirty="0">
              <a:solidFill>
                <a:srgbClr val="FF0000"/>
              </a:solidFill>
            </a:endParaRPr>
          </a:p>
        </p:txBody>
      </p:sp>
      <p:sp>
        <p:nvSpPr>
          <p:cNvPr id="5" name="Line 4"/>
          <p:cNvSpPr>
            <a:spLocks noChangeShapeType="1"/>
          </p:cNvSpPr>
          <p:nvPr/>
        </p:nvSpPr>
        <p:spPr bwMode="auto">
          <a:xfrm>
            <a:off x="609600" y="15240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706115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0236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10400" cy="1371600"/>
          </a:xfrm>
        </p:spPr>
        <p:txBody>
          <a:bodyPr>
            <a:normAutofit/>
          </a:bodyPr>
          <a:lstStyle/>
          <a:p>
            <a:pPr>
              <a:defRPr/>
            </a:pPr>
            <a:r>
              <a:rPr lang="en-US" dirty="0">
                <a:cs typeface="Times New Roman" pitchFamily="18" charset="0"/>
              </a:rPr>
              <a:t>2</a:t>
            </a:r>
            <a:r>
              <a:rPr lang="en-US" dirty="0" smtClean="0">
                <a:cs typeface="Times New Roman" pitchFamily="18" charset="0"/>
              </a:rPr>
              <a:t>. Prepare Research Committees for Advisor Participation</a:t>
            </a:r>
            <a:endParaRPr lang="en-US" dirty="0">
              <a:cs typeface="Times New Roman" pitchFamily="18" charset="0"/>
            </a:endParaRPr>
          </a:p>
        </p:txBody>
      </p:sp>
      <p:sp>
        <p:nvSpPr>
          <p:cNvPr id="3" name="Content Placeholder 2"/>
          <p:cNvSpPr>
            <a:spLocks noGrp="1"/>
          </p:cNvSpPr>
          <p:nvPr>
            <p:ph idx="1"/>
          </p:nvPr>
        </p:nvSpPr>
        <p:spPr>
          <a:xfrm>
            <a:off x="533400" y="1600200"/>
            <a:ext cx="8153400" cy="5105400"/>
          </a:xfrm>
        </p:spPr>
        <p:txBody>
          <a:bodyPr/>
          <a:lstStyle/>
          <a:p>
            <a:pPr>
              <a:lnSpc>
                <a:spcPct val="100000"/>
              </a:lnSpc>
              <a:spcBef>
                <a:spcPts val="1200"/>
              </a:spcBef>
              <a:spcAft>
                <a:spcPts val="0"/>
              </a:spcAft>
              <a:buClr>
                <a:schemeClr val="accent6">
                  <a:lumMod val="60000"/>
                  <a:lumOff val="40000"/>
                </a:schemeClr>
              </a:buClr>
              <a:buFont typeface="Arial"/>
              <a:buChar char="•"/>
              <a:defRPr/>
            </a:pPr>
            <a:r>
              <a:rPr lang="en-US" sz="2200" dirty="0" smtClean="0">
                <a:latin typeface="+mj-lt"/>
                <a:cs typeface="Times New Roman" pitchFamily="18" charset="0"/>
              </a:rPr>
              <a:t>Inform researcher </a:t>
            </a:r>
            <a:r>
              <a:rPr lang="en-US" sz="2200" dirty="0">
                <a:latin typeface="+mj-lt"/>
                <a:cs typeface="Times New Roman" pitchFamily="18" charset="0"/>
              </a:rPr>
              <a:t>h</a:t>
            </a:r>
            <a:r>
              <a:rPr lang="en-US" sz="2200" dirty="0" smtClean="0">
                <a:latin typeface="+mj-lt"/>
                <a:cs typeface="Times New Roman" pitchFamily="18" charset="0"/>
              </a:rPr>
              <a:t>ow to access PFAC or other </a:t>
            </a:r>
            <a:r>
              <a:rPr lang="en-US" sz="2200" dirty="0" smtClean="0">
                <a:latin typeface="+mj-lt"/>
                <a:cs typeface="Times New Roman" pitchFamily="18" charset="0"/>
              </a:rPr>
              <a:t>advisors.</a:t>
            </a:r>
            <a:endParaRPr lang="en-US" sz="2200" dirty="0" smtClean="0">
              <a:latin typeface="+mj-lt"/>
              <a:cs typeface="Times New Roman" pitchFamily="18" charset="0"/>
            </a:endParaRPr>
          </a:p>
          <a:p>
            <a:pPr>
              <a:lnSpc>
                <a:spcPct val="100000"/>
              </a:lnSpc>
              <a:spcBef>
                <a:spcPts val="1200"/>
              </a:spcBef>
              <a:spcAft>
                <a:spcPts val="0"/>
              </a:spcAft>
              <a:buClr>
                <a:schemeClr val="accent6">
                  <a:lumMod val="60000"/>
                  <a:lumOff val="40000"/>
                </a:schemeClr>
              </a:buClr>
              <a:buFont typeface="Arial"/>
              <a:buChar char="•"/>
              <a:defRPr/>
            </a:pPr>
            <a:r>
              <a:rPr lang="en-US" sz="2200" dirty="0" smtClean="0">
                <a:latin typeface="+mj-lt"/>
                <a:cs typeface="Times New Roman" pitchFamily="18" charset="0"/>
              </a:rPr>
              <a:t>Attend research team meeting before they meet with </a:t>
            </a:r>
            <a:r>
              <a:rPr lang="en-US" sz="2200" dirty="0" smtClean="0">
                <a:latin typeface="+mj-lt"/>
                <a:cs typeface="Times New Roman" pitchFamily="18" charset="0"/>
              </a:rPr>
              <a:t>PFAC.</a:t>
            </a:r>
            <a:endParaRPr lang="en-US" sz="2200" dirty="0" smtClean="0">
              <a:latin typeface="+mj-lt"/>
              <a:cs typeface="Times New Roman" pitchFamily="18" charset="0"/>
            </a:endParaRPr>
          </a:p>
          <a:p>
            <a:pPr lvl="1">
              <a:lnSpc>
                <a:spcPct val="100000"/>
              </a:lnSpc>
              <a:spcBef>
                <a:spcPts val="1200"/>
              </a:spcBef>
              <a:spcAft>
                <a:spcPts val="0"/>
              </a:spcAft>
              <a:buClr>
                <a:schemeClr val="accent6">
                  <a:lumMod val="60000"/>
                  <a:lumOff val="40000"/>
                </a:schemeClr>
              </a:buClr>
              <a:buFont typeface="Courier New"/>
              <a:buChar char="o"/>
              <a:defRPr/>
            </a:pPr>
            <a:r>
              <a:rPr lang="en-US" sz="2200" dirty="0" smtClean="0">
                <a:latin typeface="+mj-lt"/>
                <a:cs typeface="Times New Roman" pitchFamily="18" charset="0"/>
              </a:rPr>
              <a:t>Define goals and expectations of PFAC </a:t>
            </a:r>
            <a:r>
              <a:rPr lang="en-US" sz="2200" dirty="0" smtClean="0">
                <a:latin typeface="+mj-lt"/>
                <a:cs typeface="Times New Roman" pitchFamily="18" charset="0"/>
              </a:rPr>
              <a:t>involvement.</a:t>
            </a:r>
            <a:endParaRPr lang="en-US" sz="2200" dirty="0" smtClean="0">
              <a:latin typeface="+mj-lt"/>
              <a:cs typeface="Times New Roman" pitchFamily="18" charset="0"/>
            </a:endParaRPr>
          </a:p>
          <a:p>
            <a:pPr lvl="1">
              <a:lnSpc>
                <a:spcPct val="100000"/>
              </a:lnSpc>
              <a:spcBef>
                <a:spcPts val="1200"/>
              </a:spcBef>
              <a:spcAft>
                <a:spcPts val="0"/>
              </a:spcAft>
              <a:buClr>
                <a:schemeClr val="accent6">
                  <a:lumMod val="60000"/>
                  <a:lumOff val="40000"/>
                </a:schemeClr>
              </a:buClr>
              <a:buFont typeface="Courier New"/>
              <a:buChar char="o"/>
              <a:defRPr/>
            </a:pPr>
            <a:r>
              <a:rPr lang="en-US" sz="2200" dirty="0" smtClean="0">
                <a:latin typeface="+mj-lt"/>
                <a:cs typeface="Times New Roman" pitchFamily="18" charset="0"/>
              </a:rPr>
              <a:t>Discuss expectations of PFAC – including </a:t>
            </a:r>
            <a:r>
              <a:rPr lang="en-US" sz="2200" dirty="0" smtClean="0">
                <a:latin typeface="+mj-lt"/>
                <a:cs typeface="Times New Roman" pitchFamily="18" charset="0"/>
              </a:rPr>
              <a:t>training and </a:t>
            </a:r>
            <a:r>
              <a:rPr lang="en-US" sz="2200" dirty="0" smtClean="0">
                <a:latin typeface="+mj-lt"/>
                <a:cs typeface="Times New Roman" pitchFamily="18" charset="0"/>
              </a:rPr>
              <a:t>HIPAA </a:t>
            </a:r>
            <a:r>
              <a:rPr lang="en-US" sz="2200" dirty="0" smtClean="0">
                <a:latin typeface="+mj-lt"/>
                <a:cs typeface="Times New Roman" pitchFamily="18" charset="0"/>
              </a:rPr>
              <a:t>compliance.</a:t>
            </a:r>
            <a:endParaRPr lang="en-US" sz="2200" dirty="0" smtClean="0">
              <a:latin typeface="+mj-lt"/>
              <a:cs typeface="Times New Roman" pitchFamily="18" charset="0"/>
            </a:endParaRPr>
          </a:p>
          <a:p>
            <a:pPr lvl="1">
              <a:lnSpc>
                <a:spcPct val="100000"/>
              </a:lnSpc>
              <a:spcBef>
                <a:spcPts val="1200"/>
              </a:spcBef>
              <a:spcAft>
                <a:spcPts val="0"/>
              </a:spcAft>
              <a:buClr>
                <a:schemeClr val="accent6">
                  <a:lumMod val="60000"/>
                  <a:lumOff val="40000"/>
                </a:schemeClr>
              </a:buClr>
              <a:buFont typeface="Courier New"/>
              <a:buChar char="o"/>
              <a:defRPr/>
            </a:pPr>
            <a:r>
              <a:rPr lang="en-US" sz="2200" dirty="0" smtClean="0">
                <a:latin typeface="+mj-lt"/>
                <a:cs typeface="Times New Roman" pitchFamily="18" charset="0"/>
              </a:rPr>
              <a:t>Discuss expectations of researchers – including how to be welcoming, inclusive, and </a:t>
            </a:r>
            <a:r>
              <a:rPr lang="en-US" sz="2200" dirty="0" smtClean="0">
                <a:latin typeface="+mj-lt"/>
                <a:cs typeface="Times New Roman" pitchFamily="18" charset="0"/>
              </a:rPr>
              <a:t>empowering.</a:t>
            </a:r>
            <a:endParaRPr lang="en-US" sz="2200" dirty="0" smtClean="0">
              <a:latin typeface="+mj-lt"/>
              <a:cs typeface="Times New Roman" pitchFamily="18" charset="0"/>
            </a:endParaRPr>
          </a:p>
          <a:p>
            <a:pPr lvl="1">
              <a:lnSpc>
                <a:spcPct val="100000"/>
              </a:lnSpc>
              <a:spcBef>
                <a:spcPts val="1200"/>
              </a:spcBef>
              <a:spcAft>
                <a:spcPts val="0"/>
              </a:spcAft>
              <a:buClr>
                <a:schemeClr val="accent6">
                  <a:lumMod val="60000"/>
                  <a:lumOff val="40000"/>
                </a:schemeClr>
              </a:buClr>
              <a:buFont typeface="Courier New"/>
              <a:buChar char="o"/>
              <a:defRPr/>
            </a:pPr>
            <a:r>
              <a:rPr lang="en-US" sz="2200" dirty="0" smtClean="0">
                <a:latin typeface="+mj-lt"/>
                <a:cs typeface="Times New Roman" pitchFamily="18" charset="0"/>
              </a:rPr>
              <a:t>Discuss who to contact if there is inappropriate interactions, if there are challenges, or it is “just not a good </a:t>
            </a:r>
            <a:r>
              <a:rPr lang="en-US" sz="2200" dirty="0" smtClean="0">
                <a:latin typeface="+mj-lt"/>
                <a:cs typeface="Times New Roman" pitchFamily="18" charset="0"/>
              </a:rPr>
              <a:t>fit.”</a:t>
            </a:r>
            <a:endParaRPr lang="en-US" sz="2200" dirty="0" smtClean="0">
              <a:latin typeface="+mj-lt"/>
              <a:cs typeface="Times New Roman" pitchFamily="18" charset="0"/>
            </a:endParaRPr>
          </a:p>
          <a:p>
            <a:pPr lvl="1">
              <a:lnSpc>
                <a:spcPct val="100000"/>
              </a:lnSpc>
              <a:spcBef>
                <a:spcPts val="1200"/>
              </a:spcBef>
              <a:spcAft>
                <a:spcPts val="0"/>
              </a:spcAft>
              <a:buClr>
                <a:schemeClr val="accent6">
                  <a:lumMod val="60000"/>
                  <a:lumOff val="40000"/>
                </a:schemeClr>
              </a:buClr>
              <a:buFont typeface="Courier New"/>
              <a:buChar char="o"/>
              <a:defRPr/>
            </a:pPr>
            <a:r>
              <a:rPr lang="en-US" sz="2200" dirty="0" smtClean="0">
                <a:latin typeface="+mj-lt"/>
                <a:cs typeface="Times New Roman" pitchFamily="18" charset="0"/>
              </a:rPr>
              <a:t>Ask about concerns about PFAC involvement with researchers and address </a:t>
            </a:r>
            <a:r>
              <a:rPr lang="en-US" sz="2200" dirty="0" smtClean="0">
                <a:latin typeface="+mj-lt"/>
                <a:cs typeface="Times New Roman" pitchFamily="18" charset="0"/>
              </a:rPr>
              <a:t>them.</a:t>
            </a:r>
            <a:endParaRPr lang="en-US" sz="2200" dirty="0" smtClean="0">
              <a:latin typeface="+mj-lt"/>
              <a:cs typeface="Times New Roman" pitchFamily="18" charset="0"/>
            </a:endParaRPr>
          </a:p>
          <a:p>
            <a:pPr lvl="1">
              <a:lnSpc>
                <a:spcPct val="100000"/>
              </a:lnSpc>
              <a:spcBef>
                <a:spcPts val="0"/>
              </a:spcBef>
              <a:spcAft>
                <a:spcPts val="600"/>
              </a:spcAft>
              <a:buClr>
                <a:schemeClr val="accent6">
                  <a:lumMod val="60000"/>
                  <a:lumOff val="40000"/>
                </a:schemeClr>
              </a:buClr>
              <a:buFont typeface="Arial"/>
              <a:buChar char="•"/>
              <a:defRPr/>
            </a:pPr>
            <a:endParaRPr lang="en-US" sz="2200" dirty="0">
              <a:latin typeface="+mj-lt"/>
              <a:cs typeface="Times New Roman" panose="02020603050405020304" pitchFamily="18" charset="0"/>
            </a:endParaRPr>
          </a:p>
        </p:txBody>
      </p:sp>
      <p:sp>
        <p:nvSpPr>
          <p:cNvPr id="4"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894314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Run Effective </a:t>
            </a:r>
            <a:r>
              <a:rPr lang="en-US" dirty="0" smtClean="0"/>
              <a:t>Meetings with PFAs</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a:lnSpc>
                <a:spcPct val="100000"/>
              </a:lnSpc>
              <a:spcBef>
                <a:spcPts val="1200"/>
              </a:spcBef>
              <a:spcAft>
                <a:spcPts val="0"/>
              </a:spcAft>
              <a:buClr>
                <a:schemeClr val="accent6">
                  <a:lumMod val="60000"/>
                  <a:lumOff val="40000"/>
                </a:schemeClr>
              </a:buClr>
              <a:buFont typeface="Arial"/>
              <a:buChar char="•"/>
            </a:pPr>
            <a:r>
              <a:rPr lang="en-US" sz="2400" dirty="0" smtClean="0"/>
              <a:t>Make reminder calls for meeting attendance and send materials in advance.</a:t>
            </a:r>
          </a:p>
          <a:p>
            <a:pPr>
              <a:lnSpc>
                <a:spcPct val="100000"/>
              </a:lnSpc>
              <a:spcBef>
                <a:spcPts val="1200"/>
              </a:spcBef>
              <a:spcAft>
                <a:spcPts val="0"/>
              </a:spcAft>
              <a:buClr>
                <a:schemeClr val="accent6">
                  <a:lumMod val="60000"/>
                  <a:lumOff val="40000"/>
                </a:schemeClr>
              </a:buClr>
              <a:buFont typeface="Arial"/>
              <a:buChar char="•"/>
            </a:pPr>
            <a:r>
              <a:rPr lang="en-US" sz="2400" dirty="0"/>
              <a:t>Hold meetings in familiar and comfortable </a:t>
            </a:r>
            <a:r>
              <a:rPr lang="en-US" sz="2400" dirty="0" smtClean="0"/>
              <a:t>place.</a:t>
            </a:r>
            <a:endParaRPr lang="en-US" sz="2400" dirty="0"/>
          </a:p>
          <a:p>
            <a:pPr>
              <a:lnSpc>
                <a:spcPct val="100000"/>
              </a:lnSpc>
              <a:spcBef>
                <a:spcPts val="1200"/>
              </a:spcBef>
              <a:spcAft>
                <a:spcPts val="0"/>
              </a:spcAft>
              <a:buClr>
                <a:schemeClr val="accent6">
                  <a:lumMod val="60000"/>
                  <a:lumOff val="40000"/>
                </a:schemeClr>
              </a:buClr>
              <a:buFont typeface="Arial"/>
              <a:buChar char="•"/>
            </a:pPr>
            <a:r>
              <a:rPr lang="en-US" sz="2400" dirty="0" smtClean="0"/>
              <a:t>Engage in a personal check in of important life events during the first 5-10 minutes of every meeting.</a:t>
            </a:r>
          </a:p>
          <a:p>
            <a:pPr>
              <a:lnSpc>
                <a:spcPct val="100000"/>
              </a:lnSpc>
              <a:spcBef>
                <a:spcPts val="1200"/>
              </a:spcBef>
              <a:spcAft>
                <a:spcPts val="0"/>
              </a:spcAft>
              <a:buClr>
                <a:schemeClr val="accent6">
                  <a:lumMod val="60000"/>
                  <a:lumOff val="40000"/>
                </a:schemeClr>
              </a:buClr>
              <a:buFont typeface="Arial"/>
              <a:buChar char="•"/>
            </a:pPr>
            <a:r>
              <a:rPr lang="en-US" sz="2400" dirty="0"/>
              <a:t>Engage in adult learning strategies and </a:t>
            </a:r>
            <a:r>
              <a:rPr lang="en-US" sz="2400" dirty="0" smtClean="0"/>
              <a:t>activities.</a:t>
            </a:r>
            <a:endParaRPr lang="en-US" sz="2400" dirty="0"/>
          </a:p>
          <a:p>
            <a:pPr lvl="0">
              <a:lnSpc>
                <a:spcPct val="100000"/>
              </a:lnSpc>
              <a:spcBef>
                <a:spcPts val="1200"/>
              </a:spcBef>
              <a:spcAft>
                <a:spcPts val="0"/>
              </a:spcAft>
              <a:buClr>
                <a:schemeClr val="accent6">
                  <a:lumMod val="60000"/>
                  <a:lumOff val="40000"/>
                </a:schemeClr>
              </a:buClr>
              <a:buFont typeface="Arial"/>
              <a:buChar char="•"/>
            </a:pPr>
            <a:r>
              <a:rPr lang="en-US" sz="2400" dirty="0" smtClean="0"/>
              <a:t>Establish </a:t>
            </a:r>
            <a:r>
              <a:rPr lang="en-US" sz="2400" dirty="0"/>
              <a:t>an open door policy before and after each meeting for advisors to </a:t>
            </a:r>
            <a:r>
              <a:rPr lang="en-US" sz="2400" dirty="0" smtClean="0"/>
              <a:t>check in and </a:t>
            </a:r>
            <a:r>
              <a:rPr lang="en-US" sz="2400" dirty="0"/>
              <a:t>express concerns/ask </a:t>
            </a:r>
            <a:r>
              <a:rPr lang="en-US" sz="2400" dirty="0" smtClean="0"/>
              <a:t>questions.</a:t>
            </a:r>
          </a:p>
          <a:p>
            <a:pPr lvl="0">
              <a:lnSpc>
                <a:spcPct val="100000"/>
              </a:lnSpc>
              <a:spcBef>
                <a:spcPts val="1200"/>
              </a:spcBef>
              <a:spcAft>
                <a:spcPts val="0"/>
              </a:spcAft>
              <a:buClr>
                <a:schemeClr val="accent6">
                  <a:lumMod val="60000"/>
                  <a:lumOff val="40000"/>
                </a:schemeClr>
              </a:buClr>
              <a:buFont typeface="Arial"/>
              <a:buChar char="•"/>
            </a:pPr>
            <a:r>
              <a:rPr lang="en-US" sz="2400" dirty="0" smtClean="0"/>
              <a:t>Keep agendas practical and follow them.</a:t>
            </a:r>
          </a:p>
          <a:p>
            <a:pPr lvl="0">
              <a:lnSpc>
                <a:spcPct val="100000"/>
              </a:lnSpc>
              <a:spcBef>
                <a:spcPts val="1200"/>
              </a:spcBef>
              <a:spcAft>
                <a:spcPts val="0"/>
              </a:spcAft>
              <a:buClr>
                <a:schemeClr val="accent6">
                  <a:lumMod val="60000"/>
                  <a:lumOff val="40000"/>
                </a:schemeClr>
              </a:buClr>
              <a:buFont typeface="Arial"/>
              <a:buChar char="•"/>
            </a:pPr>
            <a:r>
              <a:rPr lang="en-US" sz="2400" b="1" i="1" dirty="0" smtClean="0"/>
              <a:t>Create a community and nurture trust.</a:t>
            </a:r>
            <a:endParaRPr lang="en-US" sz="2400" b="1" i="1" dirty="0"/>
          </a:p>
          <a:p>
            <a:pPr>
              <a:lnSpc>
                <a:spcPct val="100000"/>
              </a:lnSpc>
              <a:spcBef>
                <a:spcPts val="1200"/>
              </a:spcBef>
              <a:spcAft>
                <a:spcPts val="0"/>
              </a:spcAft>
              <a:buClr>
                <a:schemeClr val="accent6">
                  <a:lumMod val="60000"/>
                  <a:lumOff val="40000"/>
                </a:schemeClr>
              </a:buClr>
              <a:buFont typeface="Arial"/>
              <a:buChar char="•"/>
            </a:pPr>
            <a:endParaRPr lang="en-US" sz="2400" dirty="0" smtClean="0"/>
          </a:p>
          <a:p>
            <a:endParaRPr lang="en-US" dirty="0"/>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72907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a:t>
            </a:r>
            <a:r>
              <a:rPr lang="en-US" dirty="0" smtClean="0"/>
              <a:t>. Create Community and Build Trust - Researcher </a:t>
            </a:r>
            <a:r>
              <a:rPr lang="en-US" dirty="0"/>
              <a:t>Roles and </a:t>
            </a:r>
            <a:r>
              <a:rPr lang="en-US" dirty="0" smtClean="0"/>
              <a:t>Responsibilities</a:t>
            </a:r>
            <a:endParaRPr lang="en-US" dirty="0"/>
          </a:p>
        </p:txBody>
      </p:sp>
      <p:sp>
        <p:nvSpPr>
          <p:cNvPr id="3" name="Content Placeholder 2"/>
          <p:cNvSpPr>
            <a:spLocks noGrp="1"/>
          </p:cNvSpPr>
          <p:nvPr>
            <p:ph idx="1"/>
          </p:nvPr>
        </p:nvSpPr>
        <p:spPr>
          <a:xfrm>
            <a:off x="457200" y="1676400"/>
            <a:ext cx="8305800" cy="5257800"/>
          </a:xfrm>
        </p:spPr>
        <p:txBody>
          <a:bodyPr>
            <a:normAutofit/>
          </a:bodyPr>
          <a:lstStyle/>
          <a:p>
            <a:pPr>
              <a:lnSpc>
                <a:spcPct val="100000"/>
              </a:lnSpc>
              <a:spcBef>
                <a:spcPts val="0"/>
              </a:spcBef>
              <a:spcAft>
                <a:spcPts val="600"/>
              </a:spcAft>
              <a:buClr>
                <a:schemeClr val="accent6">
                  <a:lumMod val="60000"/>
                  <a:lumOff val="40000"/>
                </a:schemeClr>
              </a:buClr>
              <a:buFont typeface="Arial"/>
              <a:buChar char="•"/>
            </a:pPr>
            <a:r>
              <a:rPr lang="en-US" sz="2200" b="1" dirty="0"/>
              <a:t>Build Relationships</a:t>
            </a:r>
          </a:p>
          <a:p>
            <a:pPr lvl="1">
              <a:lnSpc>
                <a:spcPct val="100000"/>
              </a:lnSpc>
              <a:spcBef>
                <a:spcPts val="0"/>
              </a:spcBef>
              <a:spcAft>
                <a:spcPts val="600"/>
              </a:spcAft>
              <a:buClr>
                <a:schemeClr val="accent6">
                  <a:lumMod val="60000"/>
                  <a:lumOff val="40000"/>
                </a:schemeClr>
              </a:buClr>
              <a:buFont typeface="Lucida Grande"/>
              <a:buChar char="-"/>
            </a:pPr>
            <a:r>
              <a:rPr lang="en-US" sz="2200" dirty="0"/>
              <a:t>Devote time to getting to know the </a:t>
            </a:r>
            <a:r>
              <a:rPr lang="en-US" sz="2200" dirty="0" smtClean="0"/>
              <a:t>advisors.</a:t>
            </a:r>
            <a:endParaRPr lang="en-US" sz="2200" dirty="0"/>
          </a:p>
          <a:p>
            <a:pPr>
              <a:lnSpc>
                <a:spcPct val="100000"/>
              </a:lnSpc>
              <a:spcBef>
                <a:spcPts val="1200"/>
              </a:spcBef>
              <a:spcAft>
                <a:spcPts val="0"/>
              </a:spcAft>
              <a:buClr>
                <a:schemeClr val="accent6">
                  <a:lumMod val="60000"/>
                  <a:lumOff val="40000"/>
                </a:schemeClr>
              </a:buClr>
              <a:buFont typeface="Arial"/>
              <a:buChar char="•"/>
            </a:pPr>
            <a:r>
              <a:rPr lang="en-US" sz="2100" b="1" dirty="0" smtClean="0"/>
              <a:t>Provide Direction</a:t>
            </a:r>
            <a:endParaRPr lang="en-US" sz="2100" b="1" dirty="0"/>
          </a:p>
          <a:p>
            <a:pPr lvl="1">
              <a:lnSpc>
                <a:spcPct val="100000"/>
              </a:lnSpc>
              <a:spcBef>
                <a:spcPts val="600"/>
              </a:spcBef>
              <a:spcAft>
                <a:spcPts val="0"/>
              </a:spcAft>
              <a:buClr>
                <a:schemeClr val="accent6">
                  <a:lumMod val="60000"/>
                  <a:lumOff val="40000"/>
                </a:schemeClr>
              </a:buClr>
              <a:buFont typeface="Lucida Grande"/>
              <a:buChar char="-"/>
            </a:pPr>
            <a:r>
              <a:rPr lang="en-US" sz="2100" dirty="0" smtClean="0"/>
              <a:t>Develop </a:t>
            </a:r>
            <a:r>
              <a:rPr lang="en-US" sz="2100" dirty="0"/>
              <a:t>a structure that allows everyone's ideas to be </a:t>
            </a:r>
            <a:r>
              <a:rPr lang="en-US" sz="2100" dirty="0" smtClean="0"/>
              <a:t>heard.</a:t>
            </a:r>
            <a:endParaRPr lang="en-US" sz="2100" dirty="0" smtClean="0"/>
          </a:p>
          <a:p>
            <a:pPr lvl="1">
              <a:lnSpc>
                <a:spcPct val="100000"/>
              </a:lnSpc>
              <a:spcBef>
                <a:spcPts val="1200"/>
              </a:spcBef>
              <a:spcAft>
                <a:spcPts val="0"/>
              </a:spcAft>
              <a:buClr>
                <a:schemeClr val="accent6">
                  <a:lumMod val="60000"/>
                  <a:lumOff val="40000"/>
                </a:schemeClr>
              </a:buClr>
              <a:buFont typeface="Lucida Grande"/>
              <a:buChar char="-"/>
            </a:pPr>
            <a:r>
              <a:rPr lang="en-US" sz="2100" dirty="0" smtClean="0"/>
              <a:t>Ask </a:t>
            </a:r>
            <a:r>
              <a:rPr lang="en-US" sz="2100" dirty="0" smtClean="0"/>
              <a:t>questions.</a:t>
            </a:r>
            <a:endParaRPr lang="en-US" sz="2100" dirty="0"/>
          </a:p>
          <a:p>
            <a:pPr>
              <a:lnSpc>
                <a:spcPct val="100000"/>
              </a:lnSpc>
              <a:spcBef>
                <a:spcPts val="1200"/>
              </a:spcBef>
              <a:spcAft>
                <a:spcPts val="0"/>
              </a:spcAft>
              <a:buClr>
                <a:schemeClr val="accent6">
                  <a:lumMod val="60000"/>
                  <a:lumOff val="40000"/>
                </a:schemeClr>
              </a:buClr>
              <a:buFont typeface="Arial"/>
              <a:buChar char="•"/>
            </a:pPr>
            <a:r>
              <a:rPr lang="en-US" sz="2100" b="1" dirty="0" smtClean="0"/>
              <a:t>Provide </a:t>
            </a:r>
            <a:r>
              <a:rPr lang="en-US" sz="2100" b="1" dirty="0"/>
              <a:t>M</a:t>
            </a:r>
            <a:r>
              <a:rPr lang="en-US" sz="2100" b="1" dirty="0" smtClean="0"/>
              <a:t>otivation</a:t>
            </a:r>
            <a:endParaRPr lang="en-US" sz="2100" b="1" dirty="0"/>
          </a:p>
          <a:p>
            <a:pPr lvl="1">
              <a:lnSpc>
                <a:spcPct val="100000"/>
              </a:lnSpc>
              <a:spcBef>
                <a:spcPts val="600"/>
              </a:spcBef>
              <a:spcAft>
                <a:spcPts val="0"/>
              </a:spcAft>
              <a:buClr>
                <a:schemeClr val="accent6">
                  <a:lumMod val="60000"/>
                  <a:lumOff val="40000"/>
                </a:schemeClr>
              </a:buClr>
              <a:buFont typeface="Lucida Grande"/>
              <a:buChar char="-"/>
            </a:pPr>
            <a:r>
              <a:rPr lang="en-US" sz="2100" dirty="0" smtClean="0"/>
              <a:t>Plan the agenda recognizing </a:t>
            </a:r>
            <a:r>
              <a:rPr lang="en-US" sz="2100" dirty="0"/>
              <a:t>that everyone has a </a:t>
            </a:r>
            <a:r>
              <a:rPr lang="en-US" sz="2100" dirty="0" smtClean="0"/>
              <a:t>strength. </a:t>
            </a:r>
            <a:endParaRPr lang="en-US" sz="2100" dirty="0" smtClean="0"/>
          </a:p>
          <a:p>
            <a:pPr>
              <a:lnSpc>
                <a:spcPct val="100000"/>
              </a:lnSpc>
              <a:spcBef>
                <a:spcPts val="1200"/>
              </a:spcBef>
              <a:spcAft>
                <a:spcPts val="0"/>
              </a:spcAft>
              <a:buClr>
                <a:schemeClr val="accent6">
                  <a:lumMod val="60000"/>
                  <a:lumOff val="40000"/>
                </a:schemeClr>
              </a:buClr>
              <a:buFont typeface="Arial"/>
              <a:buChar char="•"/>
            </a:pPr>
            <a:r>
              <a:rPr lang="en-US" sz="2100" b="1" dirty="0" smtClean="0"/>
              <a:t>Shape </a:t>
            </a:r>
            <a:r>
              <a:rPr lang="en-US" sz="2100" b="1" dirty="0"/>
              <a:t>the Path</a:t>
            </a:r>
          </a:p>
          <a:p>
            <a:pPr lvl="1">
              <a:lnSpc>
                <a:spcPct val="100000"/>
              </a:lnSpc>
              <a:spcBef>
                <a:spcPts val="600"/>
              </a:spcBef>
              <a:spcAft>
                <a:spcPts val="0"/>
              </a:spcAft>
              <a:buClr>
                <a:schemeClr val="accent6">
                  <a:lumMod val="60000"/>
                  <a:lumOff val="40000"/>
                </a:schemeClr>
              </a:buClr>
              <a:buFont typeface="Lucida Grande"/>
              <a:buChar char="-"/>
            </a:pPr>
            <a:r>
              <a:rPr lang="en-US" sz="2100" dirty="0" smtClean="0"/>
              <a:t>Recap progress, </a:t>
            </a:r>
            <a:r>
              <a:rPr lang="en-US" sz="2100" dirty="0"/>
              <a:t>where </a:t>
            </a:r>
            <a:r>
              <a:rPr lang="en-US" sz="2100" dirty="0" smtClean="0"/>
              <a:t>to next, </a:t>
            </a:r>
            <a:r>
              <a:rPr lang="en-US" sz="2100" dirty="0"/>
              <a:t>and </a:t>
            </a:r>
            <a:r>
              <a:rPr lang="en-US" sz="2100" dirty="0" smtClean="0"/>
              <a:t>plan </a:t>
            </a:r>
            <a:r>
              <a:rPr lang="en-US" sz="2100" dirty="0"/>
              <a:t>for getting </a:t>
            </a:r>
            <a:r>
              <a:rPr lang="en-US" sz="2100" dirty="0" smtClean="0"/>
              <a:t>there.</a:t>
            </a:r>
            <a:endParaRPr lang="en-US" sz="2100" dirty="0"/>
          </a:p>
          <a:p>
            <a:pPr lvl="1">
              <a:lnSpc>
                <a:spcPct val="100000"/>
              </a:lnSpc>
              <a:spcBef>
                <a:spcPts val="1200"/>
              </a:spcBef>
              <a:spcAft>
                <a:spcPts val="0"/>
              </a:spcAft>
              <a:buClr>
                <a:schemeClr val="accent6">
                  <a:lumMod val="60000"/>
                  <a:lumOff val="40000"/>
                </a:schemeClr>
              </a:buClr>
              <a:buFont typeface="Lucida Grande"/>
              <a:buChar char="-"/>
            </a:pPr>
            <a:r>
              <a:rPr lang="en-US" sz="2100" dirty="0" smtClean="0"/>
              <a:t>Determine </a:t>
            </a:r>
            <a:r>
              <a:rPr lang="en-US" sz="2100" dirty="0"/>
              <a:t>problems </a:t>
            </a:r>
            <a:r>
              <a:rPr lang="en-US" sz="2100" dirty="0" smtClean="0"/>
              <a:t>and remove </a:t>
            </a:r>
            <a:r>
              <a:rPr lang="en-US" sz="2100" dirty="0" smtClean="0"/>
              <a:t>obstacles. </a:t>
            </a:r>
            <a:endParaRPr lang="en-US" sz="2100" dirty="0"/>
          </a:p>
        </p:txBody>
      </p:sp>
      <p:sp>
        <p:nvSpPr>
          <p:cNvPr id="4" name="Line 4"/>
          <p:cNvSpPr>
            <a:spLocks noChangeShapeType="1"/>
          </p:cNvSpPr>
          <p:nvPr/>
        </p:nvSpPr>
        <p:spPr bwMode="auto">
          <a:xfrm>
            <a:off x="609600" y="1447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442186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5</a:t>
            </a:r>
            <a:r>
              <a:rPr lang="en-US" dirty="0" smtClean="0"/>
              <a:t>. Support Between Meetings Engagement with Online Networks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85342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68508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0" y="5892800"/>
            <a:ext cx="756166" cy="812800"/>
          </a:xfrm>
          <a:prstGeom prst="rect">
            <a:avLst/>
          </a:prstGeom>
          <a:solidFill>
            <a:schemeClr val="bg2"/>
          </a:solidFill>
        </p:spPr>
        <p:txBody>
          <a:bodyPr wrap="square" rtlCol="0">
            <a:spAutoFit/>
          </a:bodyPr>
          <a:lstStyle/>
          <a:p>
            <a:endParaRPr lang="en-US" dirty="0"/>
          </a:p>
        </p:txBody>
      </p:sp>
      <p:sp>
        <p:nvSpPr>
          <p:cNvPr id="3" name="TextBox 2"/>
          <p:cNvSpPr txBox="1"/>
          <p:nvPr/>
        </p:nvSpPr>
        <p:spPr>
          <a:xfrm>
            <a:off x="304800" y="6019800"/>
            <a:ext cx="8610600" cy="646331"/>
          </a:xfrm>
          <a:prstGeom prst="rect">
            <a:avLst/>
          </a:prstGeom>
          <a:solidFill>
            <a:srgbClr val="CECEEF"/>
          </a:solidFill>
        </p:spPr>
        <p:txBody>
          <a:bodyPr wrap="square" rtlCol="0">
            <a:spAutoFit/>
          </a:bodyPr>
          <a:lstStyle/>
          <a:p>
            <a:r>
              <a:rPr lang="en-US" dirty="0" smtClean="0"/>
              <a:t>For a detailed discussion of compensation, visit: </a:t>
            </a:r>
            <a:r>
              <a:rPr lang="en-US" dirty="0" err="1" smtClean="0"/>
              <a:t>www.pcori.org</a:t>
            </a:r>
            <a:r>
              <a:rPr lang="en-US" dirty="0"/>
              <a:t>/blog/framework-financial-compensation-patient-partners-research</a:t>
            </a:r>
          </a:p>
        </p:txBody>
      </p:sp>
      <p:sp>
        <p:nvSpPr>
          <p:cNvPr id="2" name="Title 1"/>
          <p:cNvSpPr>
            <a:spLocks noGrp="1"/>
          </p:cNvSpPr>
          <p:nvPr>
            <p:ph type="title"/>
          </p:nvPr>
        </p:nvSpPr>
        <p:spPr/>
        <p:txBody>
          <a:bodyPr/>
          <a:lstStyle/>
          <a:p>
            <a:r>
              <a:rPr lang="en-US" dirty="0" smtClean="0"/>
              <a:t>6. Compensate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5691459"/>
              </p:ext>
            </p:extLst>
          </p:nvPr>
        </p:nvGraphicFramePr>
        <p:xfrm>
          <a:off x="457200" y="762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eft-Right Arrow 6"/>
          <p:cNvSpPr/>
          <p:nvPr/>
        </p:nvSpPr>
        <p:spPr>
          <a:xfrm>
            <a:off x="381000" y="4343400"/>
            <a:ext cx="8382000" cy="1524000"/>
          </a:xfrm>
          <a:prstGeom prst="leftRightArrow">
            <a:avLst/>
          </a:prstGeom>
          <a:solidFill>
            <a:srgbClr val="6194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4724400"/>
            <a:ext cx="8001000" cy="769441"/>
          </a:xfrm>
          <a:prstGeom prst="rect">
            <a:avLst/>
          </a:prstGeom>
          <a:noFill/>
        </p:spPr>
        <p:txBody>
          <a:bodyPr wrap="square" rtlCol="0">
            <a:spAutoFit/>
          </a:bodyPr>
          <a:lstStyle/>
          <a:p>
            <a:pPr algn="ctr"/>
            <a:r>
              <a:rPr lang="en-US" sz="2200" b="1" dirty="0" smtClean="0">
                <a:solidFill>
                  <a:schemeClr val="bg1"/>
                </a:solidFill>
              </a:rPr>
              <a:t>Recognizes advisors and community members as valuable contributors to research projects.</a:t>
            </a:r>
            <a:endParaRPr lang="en-US" sz="2200" b="1" dirty="0">
              <a:solidFill>
                <a:schemeClr val="bg1"/>
              </a:solidFill>
            </a:endParaRPr>
          </a:p>
        </p:txBody>
      </p:sp>
    </p:spTree>
    <p:extLst>
      <p:ext uri="{BB962C8B-B14F-4D97-AF65-F5344CB8AC3E}">
        <p14:creationId xmlns:p14="http://schemas.microsoft.com/office/powerpoint/2010/main" val="6366413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 Engage IRB</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93944873"/>
              </p:ext>
            </p:extLst>
          </p:nvPr>
        </p:nvGraphicFramePr>
        <p:xfrm>
          <a:off x="457200" y="14478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987188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7543800" cy="1143000"/>
          </a:xfrm>
        </p:spPr>
        <p:txBody>
          <a:bodyPr/>
          <a:lstStyle/>
          <a:p>
            <a:r>
              <a:rPr lang="en-US" dirty="0"/>
              <a:t>8</a:t>
            </a:r>
            <a:r>
              <a:rPr lang="en-US" dirty="0" smtClean="0"/>
              <a:t>. Evaluate the </a:t>
            </a:r>
            <a:r>
              <a:rPr lang="en-US" dirty="0" smtClean="0"/>
              <a:t>Partnership from Advisor Perspective</a:t>
            </a:r>
            <a:endParaRPr lang="en-US" dirty="0"/>
          </a:p>
        </p:txBody>
      </p:sp>
      <p:sp>
        <p:nvSpPr>
          <p:cNvPr id="10" name="Content Placeholder 9"/>
          <p:cNvSpPr>
            <a:spLocks noGrp="1"/>
          </p:cNvSpPr>
          <p:nvPr>
            <p:ph idx="1"/>
          </p:nvPr>
        </p:nvSpPr>
        <p:spPr>
          <a:xfrm>
            <a:off x="457200" y="1341437"/>
            <a:ext cx="8534400" cy="4525963"/>
          </a:xfrm>
        </p:spPr>
        <p:txBody>
          <a:bodyPr/>
          <a:lstStyle/>
          <a:p>
            <a:pPr>
              <a:lnSpc>
                <a:spcPct val="100000"/>
              </a:lnSpc>
              <a:spcBef>
                <a:spcPts val="1200"/>
              </a:spcBef>
              <a:buClr>
                <a:schemeClr val="accent1"/>
              </a:buClr>
              <a:buFont typeface="Arial" panose="020B0604020202020204" pitchFamily="34" charset="0"/>
              <a:buChar char="•"/>
            </a:pPr>
            <a:r>
              <a:rPr lang="en-US" sz="2400" dirty="0" smtClean="0"/>
              <a:t>Engagement </a:t>
            </a:r>
            <a:r>
              <a:rPr lang="en-US" sz="2400" dirty="0" smtClean="0"/>
              <a:t>and Training</a:t>
            </a:r>
            <a:endParaRPr lang="en-US" sz="2400" dirty="0"/>
          </a:p>
          <a:p>
            <a:pPr lvl="1">
              <a:lnSpc>
                <a:spcPct val="100000"/>
              </a:lnSpc>
              <a:spcBef>
                <a:spcPts val="1200"/>
              </a:spcBef>
              <a:buClr>
                <a:schemeClr val="accent1"/>
              </a:buClr>
              <a:buFont typeface="Arial" panose="020B0604020202020204" pitchFamily="34" charset="0"/>
              <a:buChar char="‒"/>
            </a:pPr>
            <a:r>
              <a:rPr lang="en-US" sz="2400" dirty="0"/>
              <a:t>How was your attendance</a:t>
            </a:r>
            <a:r>
              <a:rPr lang="en-US" sz="2400" dirty="0" smtClean="0"/>
              <a:t>? Were there obstacles to attend as much as you wanted?</a:t>
            </a:r>
            <a:endParaRPr lang="en-US" sz="2400" dirty="0"/>
          </a:p>
          <a:p>
            <a:pPr lvl="1">
              <a:lnSpc>
                <a:spcPct val="100000"/>
              </a:lnSpc>
              <a:spcBef>
                <a:spcPts val="1200"/>
              </a:spcBef>
              <a:buClr>
                <a:schemeClr val="accent1"/>
              </a:buClr>
              <a:buFont typeface="Arial" panose="020B0604020202020204" pitchFamily="34" charset="0"/>
              <a:buChar char="‒"/>
            </a:pPr>
            <a:r>
              <a:rPr lang="en-US" sz="2400" dirty="0"/>
              <a:t>Were you given knowledge and support needed to be effective?</a:t>
            </a:r>
          </a:p>
          <a:p>
            <a:pPr lvl="1">
              <a:lnSpc>
                <a:spcPct val="100000"/>
              </a:lnSpc>
              <a:spcBef>
                <a:spcPts val="1200"/>
              </a:spcBef>
              <a:buClr>
                <a:schemeClr val="accent1"/>
              </a:buClr>
              <a:buFont typeface="Arial" panose="020B0604020202020204" pitchFamily="34" charset="0"/>
              <a:buChar char="‒"/>
            </a:pPr>
            <a:r>
              <a:rPr lang="en-US" sz="2400" dirty="0" smtClean="0"/>
              <a:t>Did you understand your role and expectations?</a:t>
            </a:r>
          </a:p>
          <a:p>
            <a:pPr>
              <a:lnSpc>
                <a:spcPct val="100000"/>
              </a:lnSpc>
              <a:spcBef>
                <a:spcPts val="1200"/>
              </a:spcBef>
              <a:buClr>
                <a:schemeClr val="accent1"/>
              </a:buClr>
              <a:buFont typeface="Arial" panose="020B0604020202020204" pitchFamily="34" charset="0"/>
              <a:buChar char="•"/>
            </a:pPr>
            <a:r>
              <a:rPr lang="en-US" sz="2400" dirty="0" smtClean="0"/>
              <a:t>Project Work</a:t>
            </a:r>
          </a:p>
          <a:p>
            <a:pPr lvl="1">
              <a:lnSpc>
                <a:spcPct val="100000"/>
              </a:lnSpc>
              <a:spcBef>
                <a:spcPts val="1200"/>
              </a:spcBef>
              <a:buClr>
                <a:schemeClr val="accent1"/>
              </a:buClr>
              <a:buFont typeface="Arial" panose="020B0604020202020204" pitchFamily="34" charset="0"/>
              <a:buChar char="‒"/>
            </a:pPr>
            <a:r>
              <a:rPr lang="en-US" sz="2400" dirty="0" smtClean="0"/>
              <a:t>Were goals achieved?</a:t>
            </a:r>
            <a:endParaRPr lang="en-US" sz="2400" dirty="0"/>
          </a:p>
          <a:p>
            <a:pPr lvl="1">
              <a:lnSpc>
                <a:spcPct val="100000"/>
              </a:lnSpc>
              <a:spcBef>
                <a:spcPts val="1200"/>
              </a:spcBef>
              <a:buClr>
                <a:schemeClr val="accent1"/>
              </a:buClr>
              <a:buFont typeface="Arial" panose="020B0604020202020204" pitchFamily="34" charset="0"/>
              <a:buChar char="‒"/>
            </a:pPr>
            <a:r>
              <a:rPr lang="en-US" sz="2400" dirty="0" smtClean="0"/>
              <a:t>What was accomplished?</a:t>
            </a:r>
          </a:p>
          <a:p>
            <a:pPr lvl="1">
              <a:lnSpc>
                <a:spcPct val="100000"/>
              </a:lnSpc>
              <a:spcBef>
                <a:spcPts val="1200"/>
              </a:spcBef>
              <a:buClr>
                <a:schemeClr val="accent1"/>
              </a:buClr>
              <a:buFont typeface="Arial" panose="020B0604020202020204" pitchFamily="34" charset="0"/>
              <a:buChar char="‒"/>
            </a:pPr>
            <a:r>
              <a:rPr lang="en-US" sz="2400" dirty="0" smtClean="0"/>
              <a:t>How well did people communicate?</a:t>
            </a:r>
          </a:p>
          <a:p>
            <a:pPr lvl="1">
              <a:lnSpc>
                <a:spcPct val="100000"/>
              </a:lnSpc>
              <a:spcBef>
                <a:spcPts val="1200"/>
              </a:spcBef>
              <a:buClr>
                <a:schemeClr val="accent1"/>
              </a:buClr>
              <a:buFont typeface="Arial" panose="020B0604020202020204" pitchFamily="34" charset="0"/>
              <a:buChar char="‒"/>
            </a:pPr>
            <a:r>
              <a:rPr lang="en-US" sz="2400" dirty="0" smtClean="0"/>
              <a:t>Did you feel heard and respected?</a:t>
            </a:r>
          </a:p>
        </p:txBody>
      </p:sp>
      <p:sp>
        <p:nvSpPr>
          <p:cNvPr id="4" name="Line 4"/>
          <p:cNvSpPr>
            <a:spLocks noChangeShapeType="1"/>
          </p:cNvSpPr>
          <p:nvPr/>
        </p:nvSpPr>
        <p:spPr bwMode="auto">
          <a:xfrm>
            <a:off x="609600" y="12954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1104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733800"/>
            <a:ext cx="7772400" cy="1362075"/>
          </a:xfrm>
        </p:spPr>
        <p:txBody>
          <a:bodyPr/>
          <a:lstStyle/>
          <a:p>
            <a:pPr algn="r"/>
            <a:r>
              <a:rPr lang="en-US" dirty="0" smtClean="0"/>
              <a:t>Advisor Engagement in research</a:t>
            </a:r>
            <a:endParaRPr lang="en-US" dirty="0"/>
          </a:p>
        </p:txBody>
      </p:sp>
      <p:sp>
        <p:nvSpPr>
          <p:cNvPr id="4" name="Line 4"/>
          <p:cNvSpPr>
            <a:spLocks noGrp="1" noChangeShapeType="1"/>
          </p:cNvSpPr>
          <p:nvPr>
            <p:ph type="body" idx="1"/>
          </p:nvPr>
        </p:nvSpPr>
        <p:spPr bwMode="auto">
          <a:xfrm>
            <a:off x="838200" y="3441700"/>
            <a:ext cx="7732713" cy="6350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3027830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04800"/>
            <a:ext cx="7696200" cy="1143000"/>
          </a:xfrm>
        </p:spPr>
        <p:txBody>
          <a:bodyPr/>
          <a:lstStyle/>
          <a:p>
            <a:r>
              <a:rPr lang="en-US" dirty="0"/>
              <a:t>8</a:t>
            </a:r>
            <a:r>
              <a:rPr lang="en-US" dirty="0" smtClean="0"/>
              <a:t>. Evaluate the </a:t>
            </a:r>
            <a:r>
              <a:rPr lang="en-US" dirty="0" smtClean="0"/>
              <a:t>Partnership from Advisor Perspective </a:t>
            </a:r>
            <a:r>
              <a:rPr lang="en-US" dirty="0" smtClean="0"/>
              <a:t>(cont.)</a:t>
            </a:r>
            <a:endParaRPr lang="en-US" dirty="0"/>
          </a:p>
        </p:txBody>
      </p:sp>
      <p:sp>
        <p:nvSpPr>
          <p:cNvPr id="10" name="Content Placeholder 9"/>
          <p:cNvSpPr>
            <a:spLocks noGrp="1"/>
          </p:cNvSpPr>
          <p:nvPr>
            <p:ph idx="1"/>
          </p:nvPr>
        </p:nvSpPr>
        <p:spPr>
          <a:xfrm>
            <a:off x="457200" y="1646237"/>
            <a:ext cx="7848600" cy="4525963"/>
          </a:xfrm>
        </p:spPr>
        <p:txBody>
          <a:bodyPr/>
          <a:lstStyle/>
          <a:p>
            <a:pPr>
              <a:lnSpc>
                <a:spcPct val="100000"/>
              </a:lnSpc>
              <a:spcBef>
                <a:spcPts val="1200"/>
              </a:spcBef>
              <a:buClr>
                <a:schemeClr val="accent1"/>
              </a:buClr>
              <a:buFont typeface="Arial" panose="020B0604020202020204" pitchFamily="34" charset="0"/>
              <a:buChar char="•"/>
            </a:pPr>
            <a:r>
              <a:rPr lang="en-US" sz="2400" dirty="0"/>
              <a:t>Value and Meaning</a:t>
            </a:r>
          </a:p>
          <a:p>
            <a:pPr lvl="1">
              <a:lnSpc>
                <a:spcPct val="100000"/>
              </a:lnSpc>
              <a:spcBef>
                <a:spcPts val="1200"/>
              </a:spcBef>
              <a:buClr>
                <a:schemeClr val="accent1"/>
              </a:buClr>
              <a:buFont typeface="Arial" panose="020B0604020202020204" pitchFamily="34" charset="0"/>
              <a:buChar char="‒"/>
            </a:pPr>
            <a:r>
              <a:rPr lang="en-US" sz="2400" dirty="0"/>
              <a:t>Were your needs met?</a:t>
            </a:r>
          </a:p>
          <a:p>
            <a:pPr lvl="1">
              <a:lnSpc>
                <a:spcPct val="100000"/>
              </a:lnSpc>
              <a:spcBef>
                <a:spcPts val="1200"/>
              </a:spcBef>
              <a:buClr>
                <a:schemeClr val="accent1"/>
              </a:buClr>
              <a:buFont typeface="Arial" panose="020B0604020202020204" pitchFamily="34" charset="0"/>
              <a:buChar char="‒"/>
            </a:pPr>
            <a:r>
              <a:rPr lang="en-US" sz="2400" dirty="0"/>
              <a:t>What did you like least? </a:t>
            </a:r>
            <a:r>
              <a:rPr lang="en-US" sz="2400" dirty="0" smtClean="0"/>
              <a:t>Best</a:t>
            </a:r>
            <a:r>
              <a:rPr lang="en-US" sz="2400" dirty="0"/>
              <a:t>?</a:t>
            </a:r>
          </a:p>
          <a:p>
            <a:pPr lvl="1">
              <a:lnSpc>
                <a:spcPct val="100000"/>
              </a:lnSpc>
              <a:spcBef>
                <a:spcPts val="1200"/>
              </a:spcBef>
              <a:buClr>
                <a:schemeClr val="accent1"/>
              </a:buClr>
              <a:buFont typeface="Arial" panose="020B0604020202020204" pitchFamily="34" charset="0"/>
              <a:buChar char="‒"/>
            </a:pPr>
            <a:r>
              <a:rPr lang="en-US" sz="2400" dirty="0"/>
              <a:t>Would you participate in similar venue again?</a:t>
            </a:r>
          </a:p>
          <a:p>
            <a:pPr lvl="1">
              <a:lnSpc>
                <a:spcPct val="100000"/>
              </a:lnSpc>
              <a:spcBef>
                <a:spcPts val="1200"/>
              </a:spcBef>
              <a:buClr>
                <a:schemeClr val="accent1"/>
              </a:buClr>
              <a:buFont typeface="Arial" panose="020B0604020202020204" pitchFamily="34" charset="0"/>
              <a:buChar char="‒"/>
            </a:pPr>
            <a:r>
              <a:rPr lang="en-US" sz="2400" dirty="0"/>
              <a:t>What would you change?</a:t>
            </a:r>
          </a:p>
          <a:p>
            <a:pPr>
              <a:lnSpc>
                <a:spcPct val="100000"/>
              </a:lnSpc>
              <a:spcBef>
                <a:spcPts val="1200"/>
              </a:spcBef>
              <a:buClr>
                <a:schemeClr val="accent1"/>
              </a:buClr>
              <a:buFont typeface="Arial" panose="020B0604020202020204" pitchFamily="34" charset="0"/>
              <a:buChar char="•"/>
            </a:pPr>
            <a:r>
              <a:rPr lang="en-US" sz="2400" dirty="0" smtClean="0"/>
              <a:t>New Directions?</a:t>
            </a:r>
          </a:p>
          <a:p>
            <a:pPr lvl="1">
              <a:lnSpc>
                <a:spcPct val="100000"/>
              </a:lnSpc>
              <a:spcBef>
                <a:spcPts val="1200"/>
              </a:spcBef>
              <a:buClr>
                <a:schemeClr val="accent1"/>
              </a:buClr>
              <a:buFont typeface="Arial" panose="020B0604020202020204" pitchFamily="34" charset="0"/>
              <a:buChar char="‒"/>
            </a:pPr>
            <a:r>
              <a:rPr lang="en-US" altLang="en-US" sz="2400" dirty="0" smtClean="0">
                <a:solidFill>
                  <a:schemeClr val="accent6"/>
                </a:solidFill>
              </a:rPr>
              <a:t>Are </a:t>
            </a:r>
            <a:r>
              <a:rPr lang="en-US" altLang="en-US" sz="2400" dirty="0">
                <a:solidFill>
                  <a:schemeClr val="accent6"/>
                </a:solidFill>
              </a:rPr>
              <a:t>there unanswered </a:t>
            </a:r>
            <a:r>
              <a:rPr lang="en-US" altLang="en-US" sz="2400" dirty="0" smtClean="0">
                <a:solidFill>
                  <a:schemeClr val="accent6"/>
                </a:solidFill>
              </a:rPr>
              <a:t>questions?</a:t>
            </a:r>
          </a:p>
          <a:p>
            <a:pPr lvl="1">
              <a:lnSpc>
                <a:spcPct val="100000"/>
              </a:lnSpc>
              <a:spcBef>
                <a:spcPts val="1200"/>
              </a:spcBef>
              <a:buClr>
                <a:schemeClr val="accent1"/>
              </a:buClr>
              <a:buFont typeface="Arial" panose="020B0604020202020204" pitchFamily="34" charset="0"/>
              <a:buChar char="‒"/>
            </a:pPr>
            <a:r>
              <a:rPr lang="en-US" altLang="en-US" sz="2400" dirty="0" smtClean="0">
                <a:solidFill>
                  <a:schemeClr val="accent6"/>
                </a:solidFill>
              </a:rPr>
              <a:t>Should </a:t>
            </a:r>
            <a:r>
              <a:rPr lang="en-US" altLang="en-US" sz="2400" dirty="0">
                <a:solidFill>
                  <a:schemeClr val="accent6"/>
                </a:solidFill>
              </a:rPr>
              <a:t>this be tested in different populations or care </a:t>
            </a:r>
            <a:r>
              <a:rPr lang="en-US" altLang="en-US" sz="2400" dirty="0" smtClean="0">
                <a:solidFill>
                  <a:schemeClr val="accent6"/>
                </a:solidFill>
              </a:rPr>
              <a:t>settings?	</a:t>
            </a:r>
          </a:p>
          <a:p>
            <a:pPr lvl="1">
              <a:lnSpc>
                <a:spcPct val="100000"/>
              </a:lnSpc>
              <a:spcBef>
                <a:spcPts val="1200"/>
              </a:spcBef>
              <a:buClr>
                <a:schemeClr val="accent1"/>
              </a:buClr>
              <a:buFont typeface="Arial" panose="020B0604020202020204" pitchFamily="34" charset="0"/>
              <a:buChar char="‒"/>
            </a:pPr>
            <a:r>
              <a:rPr lang="en-US" altLang="en-US" sz="2400" dirty="0" smtClean="0">
                <a:solidFill>
                  <a:schemeClr val="accent6"/>
                </a:solidFill>
              </a:rPr>
              <a:t>Did </a:t>
            </a:r>
            <a:r>
              <a:rPr lang="en-US" altLang="en-US" sz="2400" dirty="0">
                <a:solidFill>
                  <a:schemeClr val="accent6"/>
                </a:solidFill>
              </a:rPr>
              <a:t>this bring up new questions and issues?</a:t>
            </a:r>
          </a:p>
          <a:p>
            <a:pPr>
              <a:lnSpc>
                <a:spcPct val="100000"/>
              </a:lnSpc>
              <a:spcBef>
                <a:spcPts val="1200"/>
              </a:spcBef>
              <a:buClr>
                <a:schemeClr val="accent1"/>
              </a:buClr>
              <a:buFont typeface="Arial" panose="020B0604020202020204" pitchFamily="34" charset="0"/>
              <a:buChar char="•"/>
            </a:pPr>
            <a:endParaRPr lang="en-US" sz="2400" dirty="0"/>
          </a:p>
        </p:txBody>
      </p:sp>
      <p:sp>
        <p:nvSpPr>
          <p:cNvPr id="4" name="Line 4"/>
          <p:cNvSpPr>
            <a:spLocks noChangeShapeType="1"/>
          </p:cNvSpPr>
          <p:nvPr/>
        </p:nvSpPr>
        <p:spPr bwMode="auto">
          <a:xfrm>
            <a:off x="609600" y="15240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090638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066800"/>
          </a:xfrm>
        </p:spPr>
        <p:txBody>
          <a:bodyPr>
            <a:normAutofit/>
          </a:bodyPr>
          <a:lstStyle/>
          <a:p>
            <a:r>
              <a:rPr lang="en-US" dirty="0">
                <a:solidFill>
                  <a:srgbClr val="660066"/>
                </a:solidFill>
              </a:rPr>
              <a:t>8</a:t>
            </a:r>
            <a:r>
              <a:rPr lang="en-US" dirty="0" smtClean="0">
                <a:solidFill>
                  <a:srgbClr val="660066"/>
                </a:solidFill>
              </a:rPr>
              <a:t>b. Metrics to Evaluate Effectiveness of Advisors</a:t>
            </a:r>
            <a:endParaRPr lang="en-US" dirty="0">
              <a:solidFill>
                <a:srgbClr val="660066"/>
              </a:solidFill>
            </a:endParaRPr>
          </a:p>
        </p:txBody>
      </p:sp>
      <p:sp>
        <p:nvSpPr>
          <p:cNvPr id="3" name="Content Placeholder 2"/>
          <p:cNvSpPr>
            <a:spLocks noGrp="1"/>
          </p:cNvSpPr>
          <p:nvPr>
            <p:ph sz="half" idx="1"/>
          </p:nvPr>
        </p:nvSpPr>
        <p:spPr>
          <a:xfrm>
            <a:off x="457200" y="1676400"/>
            <a:ext cx="4191000" cy="4648200"/>
          </a:xfrm>
        </p:spPr>
        <p:txBody>
          <a:bodyPr>
            <a:normAutofit fontScale="92500" lnSpcReduction="20000"/>
          </a:bodyPr>
          <a:lstStyle/>
          <a:p>
            <a:pPr>
              <a:lnSpc>
                <a:spcPct val="120000"/>
              </a:lnSpc>
              <a:spcBef>
                <a:spcPts val="1200"/>
              </a:spcBef>
              <a:buClr>
                <a:schemeClr val="accent6">
                  <a:lumMod val="60000"/>
                  <a:lumOff val="40000"/>
                </a:schemeClr>
              </a:buClr>
              <a:buFont typeface="Arial"/>
              <a:buChar char="•"/>
            </a:pPr>
            <a:r>
              <a:rPr lang="en-US" sz="2600" dirty="0" smtClean="0">
                <a:solidFill>
                  <a:srgbClr val="000090"/>
                </a:solidFill>
              </a:rPr>
              <a:t>Committee/Project Effectiveness</a:t>
            </a:r>
          </a:p>
          <a:p>
            <a:pPr lvl="1">
              <a:lnSpc>
                <a:spcPct val="100000"/>
              </a:lnSpc>
              <a:spcBef>
                <a:spcPts val="1200"/>
              </a:spcBef>
              <a:buClr>
                <a:schemeClr val="accent6">
                  <a:lumMod val="60000"/>
                  <a:lumOff val="40000"/>
                </a:schemeClr>
              </a:buClr>
              <a:buFont typeface="Courier New"/>
              <a:buChar char="o"/>
            </a:pPr>
            <a:r>
              <a:rPr lang="en-US" sz="2200" dirty="0" smtClean="0">
                <a:solidFill>
                  <a:srgbClr val="000090"/>
                </a:solidFill>
              </a:rPr>
              <a:t>Number of advisors on PFAC/Research committees</a:t>
            </a:r>
          </a:p>
          <a:p>
            <a:pPr lvl="1">
              <a:lnSpc>
                <a:spcPct val="100000"/>
              </a:lnSpc>
              <a:spcBef>
                <a:spcPts val="1200"/>
              </a:spcBef>
              <a:buClr>
                <a:schemeClr val="accent6">
                  <a:lumMod val="60000"/>
                  <a:lumOff val="40000"/>
                </a:schemeClr>
              </a:buClr>
              <a:buFont typeface="Courier New"/>
              <a:buChar char="o"/>
            </a:pPr>
            <a:r>
              <a:rPr lang="en-US" sz="2200" dirty="0" smtClean="0">
                <a:solidFill>
                  <a:srgbClr val="000090"/>
                </a:solidFill>
              </a:rPr>
              <a:t>Number of ideas generated by advisors</a:t>
            </a:r>
          </a:p>
          <a:p>
            <a:pPr lvl="1">
              <a:lnSpc>
                <a:spcPct val="100000"/>
              </a:lnSpc>
              <a:spcBef>
                <a:spcPts val="1200"/>
              </a:spcBef>
              <a:buClr>
                <a:schemeClr val="accent6">
                  <a:lumMod val="60000"/>
                  <a:lumOff val="40000"/>
                </a:schemeClr>
              </a:buClr>
              <a:buFont typeface="Courier New"/>
              <a:buChar char="o"/>
            </a:pPr>
            <a:r>
              <a:rPr lang="en-US" sz="2200" dirty="0" smtClean="0">
                <a:solidFill>
                  <a:srgbClr val="000090"/>
                </a:solidFill>
              </a:rPr>
              <a:t>Number of advisor-generated ideas used in research projects</a:t>
            </a:r>
          </a:p>
          <a:p>
            <a:pPr lvl="1">
              <a:lnSpc>
                <a:spcPct val="100000"/>
              </a:lnSpc>
              <a:spcBef>
                <a:spcPts val="1200"/>
              </a:spcBef>
              <a:buClr>
                <a:schemeClr val="accent6">
                  <a:lumMod val="60000"/>
                  <a:lumOff val="40000"/>
                </a:schemeClr>
              </a:buClr>
              <a:buFont typeface="Courier New"/>
              <a:buChar char="o"/>
            </a:pPr>
            <a:r>
              <a:rPr lang="en-US" sz="2200" dirty="0" smtClean="0">
                <a:solidFill>
                  <a:srgbClr val="000090"/>
                </a:solidFill>
              </a:rPr>
              <a:t>Results related to advisor participation (e.g., # study participants enrolled; # community forums to talk about study)</a:t>
            </a:r>
          </a:p>
        </p:txBody>
      </p:sp>
      <p:sp>
        <p:nvSpPr>
          <p:cNvPr id="4" name="Content Placeholder 3"/>
          <p:cNvSpPr>
            <a:spLocks noGrp="1"/>
          </p:cNvSpPr>
          <p:nvPr>
            <p:ph sz="half" idx="2"/>
          </p:nvPr>
        </p:nvSpPr>
        <p:spPr>
          <a:xfrm>
            <a:off x="4800600" y="1651000"/>
            <a:ext cx="3657600" cy="4140200"/>
          </a:xfrm>
        </p:spPr>
        <p:txBody>
          <a:bodyPr/>
          <a:lstStyle/>
          <a:p>
            <a:pPr>
              <a:lnSpc>
                <a:spcPct val="100000"/>
              </a:lnSpc>
              <a:spcBef>
                <a:spcPts val="1200"/>
              </a:spcBef>
              <a:buClr>
                <a:schemeClr val="accent6">
                  <a:lumMod val="60000"/>
                  <a:lumOff val="40000"/>
                </a:schemeClr>
              </a:buClr>
              <a:buFont typeface="Arial"/>
              <a:buChar char="•"/>
            </a:pPr>
            <a:r>
              <a:rPr lang="en-US" sz="2400" dirty="0">
                <a:solidFill>
                  <a:srgbClr val="000090"/>
                </a:solidFill>
              </a:rPr>
              <a:t>Patient </a:t>
            </a:r>
            <a:r>
              <a:rPr lang="en-US" sz="2400" dirty="0" smtClean="0">
                <a:solidFill>
                  <a:srgbClr val="000090"/>
                </a:solidFill>
              </a:rPr>
              <a:t>Satisfaction/Experience (related to study)</a:t>
            </a:r>
            <a:endParaRPr lang="en-US" sz="2400" dirty="0">
              <a:solidFill>
                <a:srgbClr val="000090"/>
              </a:solidFill>
            </a:endParaRPr>
          </a:p>
          <a:p>
            <a:pPr>
              <a:lnSpc>
                <a:spcPct val="100000"/>
              </a:lnSpc>
              <a:spcBef>
                <a:spcPts val="1200"/>
              </a:spcBef>
              <a:buClr>
                <a:schemeClr val="accent6">
                  <a:lumMod val="60000"/>
                  <a:lumOff val="40000"/>
                </a:schemeClr>
              </a:buClr>
              <a:buFont typeface="Arial"/>
              <a:buChar char="•"/>
            </a:pPr>
            <a:r>
              <a:rPr lang="en-US" sz="2400" dirty="0">
                <a:solidFill>
                  <a:srgbClr val="000090"/>
                </a:solidFill>
              </a:rPr>
              <a:t>Patient Safety and Quality </a:t>
            </a:r>
            <a:r>
              <a:rPr lang="en-US" sz="2400" dirty="0" smtClean="0">
                <a:solidFill>
                  <a:srgbClr val="000090"/>
                </a:solidFill>
              </a:rPr>
              <a:t>(related to study)</a:t>
            </a:r>
            <a:endParaRPr lang="en-US" sz="2400" dirty="0">
              <a:solidFill>
                <a:srgbClr val="000090"/>
              </a:solidFill>
            </a:endParaRPr>
          </a:p>
        </p:txBody>
      </p:sp>
      <p:sp>
        <p:nvSpPr>
          <p:cNvPr id="5"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569593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oolbox Page.tiff"/>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4814" r="-4814"/>
          <a:stretch>
            <a:fillRect/>
          </a:stretch>
        </p:blipFill>
        <p:spPr>
          <a:xfrm>
            <a:off x="0" y="457200"/>
            <a:ext cx="5042484" cy="5650992"/>
          </a:xfrm>
        </p:spPr>
      </p:pic>
      <p:sp>
        <p:nvSpPr>
          <p:cNvPr id="4" name="Content Placeholder 3"/>
          <p:cNvSpPr>
            <a:spLocks noGrp="1"/>
          </p:cNvSpPr>
          <p:nvPr>
            <p:ph sz="half" idx="2"/>
          </p:nvPr>
        </p:nvSpPr>
        <p:spPr>
          <a:xfrm>
            <a:off x="5029200" y="457200"/>
            <a:ext cx="3962400" cy="5745163"/>
          </a:xfrm>
        </p:spPr>
        <p:txBody>
          <a:bodyPr/>
          <a:lstStyle/>
          <a:p>
            <a:pPr marL="0" indent="0">
              <a:buNone/>
            </a:pPr>
            <a:r>
              <a:rPr lang="en-US" dirty="0" smtClean="0">
                <a:solidFill>
                  <a:srgbClr val="000090"/>
                </a:solidFill>
              </a:rPr>
              <a:t>IPFCC’s Online Toolbox for Creating Sustainable Partnerships with Patients and Families in Research </a:t>
            </a:r>
          </a:p>
          <a:p>
            <a:pPr marL="0" indent="0">
              <a:buNone/>
            </a:pPr>
            <a:endParaRPr lang="en-US" dirty="0"/>
          </a:p>
          <a:p>
            <a:pPr marL="0" indent="0">
              <a:buNone/>
            </a:pPr>
            <a:endParaRPr lang="en-US" dirty="0">
              <a:solidFill>
                <a:srgbClr val="000090"/>
              </a:solidFill>
            </a:endParaRPr>
          </a:p>
          <a:p>
            <a:pPr marL="0" indent="0">
              <a:buNone/>
            </a:pPr>
            <a:r>
              <a:rPr lang="en-US" dirty="0" err="1" smtClean="0">
                <a:solidFill>
                  <a:srgbClr val="000090"/>
                </a:solidFill>
              </a:rPr>
              <a:t>www.ipfcc.org</a:t>
            </a:r>
            <a:r>
              <a:rPr lang="en-US" dirty="0">
                <a:solidFill>
                  <a:srgbClr val="000090"/>
                </a:solidFill>
              </a:rPr>
              <a:t>/</a:t>
            </a:r>
            <a:r>
              <a:rPr lang="en-US" dirty="0" err="1">
                <a:solidFill>
                  <a:srgbClr val="000090"/>
                </a:solidFill>
              </a:rPr>
              <a:t>bestpractices</a:t>
            </a:r>
            <a:r>
              <a:rPr lang="en-US" dirty="0">
                <a:solidFill>
                  <a:srgbClr val="000090"/>
                </a:solidFill>
              </a:rPr>
              <a:t>/</a:t>
            </a:r>
            <a:r>
              <a:rPr lang="en-US" dirty="0" err="1">
                <a:solidFill>
                  <a:srgbClr val="000090"/>
                </a:solidFill>
              </a:rPr>
              <a:t>index.html</a:t>
            </a:r>
            <a:endParaRPr lang="en-US" dirty="0">
              <a:solidFill>
                <a:srgbClr val="000090"/>
              </a:solidFill>
            </a:endParaRPr>
          </a:p>
        </p:txBody>
      </p:sp>
    </p:spTree>
    <p:extLst>
      <p:ext uri="{BB962C8B-B14F-4D97-AF65-F5344CB8AC3E}">
        <p14:creationId xmlns:p14="http://schemas.microsoft.com/office/powerpoint/2010/main" val="13043892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parentk\AppData\Local\Microsoft\Windows\Temporary Internet Files\Content.IE5\KA0BQ9CX\question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4490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Patient-Centered Outcomes Research (PCOR)</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marL="0" indent="0">
              <a:lnSpc>
                <a:spcPct val="110000"/>
              </a:lnSpc>
              <a:spcBef>
                <a:spcPts val="1200"/>
              </a:spcBef>
              <a:spcAft>
                <a:spcPts val="0"/>
              </a:spcAft>
              <a:buClr>
                <a:schemeClr val="accent6">
                  <a:lumMod val="60000"/>
                  <a:lumOff val="40000"/>
                </a:schemeClr>
              </a:buClr>
              <a:buNone/>
            </a:pPr>
            <a:r>
              <a:rPr lang="en-US" sz="2800" i="1" dirty="0"/>
              <a:t>H</a:t>
            </a:r>
            <a:r>
              <a:rPr lang="en-US" sz="2800" i="1" dirty="0" smtClean="0"/>
              <a:t>elps people and their caregivers communicate and make informed health care decisions, allowing their voices to be heard in assessing the value of health care options.</a:t>
            </a:r>
          </a:p>
          <a:p>
            <a:pPr lvl="1">
              <a:lnSpc>
                <a:spcPct val="110000"/>
              </a:lnSpc>
              <a:spcBef>
                <a:spcPts val="1200"/>
              </a:spcBef>
              <a:spcAft>
                <a:spcPts val="0"/>
              </a:spcAft>
              <a:buClr>
                <a:schemeClr val="accent6">
                  <a:lumMod val="60000"/>
                  <a:lumOff val="40000"/>
                </a:schemeClr>
              </a:buClr>
              <a:buFont typeface="Lucida Grande"/>
              <a:buChar char="-"/>
            </a:pPr>
            <a:r>
              <a:rPr lang="en-US" sz="2400" dirty="0" smtClean="0"/>
              <a:t>Actively </a:t>
            </a:r>
            <a:r>
              <a:rPr lang="en-US" sz="2400" b="1" dirty="0" smtClean="0"/>
              <a:t>engages patients and key stakeholders</a:t>
            </a:r>
            <a:r>
              <a:rPr lang="en-US" sz="2400" dirty="0" smtClean="0"/>
              <a:t> throughout the research process.</a:t>
            </a:r>
          </a:p>
          <a:p>
            <a:pPr lvl="1">
              <a:lnSpc>
                <a:spcPct val="110000"/>
              </a:lnSpc>
              <a:spcBef>
                <a:spcPts val="1200"/>
              </a:spcBef>
              <a:spcAft>
                <a:spcPts val="0"/>
              </a:spcAft>
              <a:buClr>
                <a:schemeClr val="accent6">
                  <a:lumMod val="60000"/>
                  <a:lumOff val="40000"/>
                </a:schemeClr>
              </a:buClr>
              <a:buFont typeface="Lucida Grande"/>
              <a:buChar char="-"/>
            </a:pPr>
            <a:r>
              <a:rPr lang="en-US" sz="2400" b="1" dirty="0" smtClean="0"/>
              <a:t>Evaluates the outcomes</a:t>
            </a:r>
            <a:r>
              <a:rPr lang="en-US" sz="2400" dirty="0" smtClean="0"/>
              <a:t> that are most important to patients.</a:t>
            </a:r>
          </a:p>
          <a:p>
            <a:pPr lvl="1">
              <a:lnSpc>
                <a:spcPct val="110000"/>
              </a:lnSpc>
              <a:spcBef>
                <a:spcPts val="1200"/>
              </a:spcBef>
              <a:spcAft>
                <a:spcPts val="0"/>
              </a:spcAft>
              <a:buClr>
                <a:schemeClr val="accent6">
                  <a:lumMod val="60000"/>
                  <a:lumOff val="40000"/>
                </a:schemeClr>
              </a:buClr>
              <a:buFont typeface="Lucida Grande"/>
              <a:buChar char="-"/>
            </a:pPr>
            <a:r>
              <a:rPr lang="en-US" sz="2400" b="1" dirty="0" smtClean="0"/>
              <a:t>Addresses dissemination of the research findings </a:t>
            </a:r>
            <a:r>
              <a:rPr lang="en-US" sz="2400" dirty="0" smtClean="0"/>
              <a:t>in clinical care environments.</a:t>
            </a:r>
          </a:p>
        </p:txBody>
      </p:sp>
      <p:sp>
        <p:nvSpPr>
          <p:cNvPr id="4"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399198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53347501"/>
              </p:ext>
            </p:extLst>
          </p:nvPr>
        </p:nvGraphicFramePr>
        <p:xfrm>
          <a:off x="-304800" y="76200"/>
          <a:ext cx="10210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6516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457200" y="-685800"/>
            <a:ext cx="8470900" cy="1027113"/>
          </a:xfrm>
        </p:spPr>
        <p:txBody>
          <a:bodyPr/>
          <a:lstStyle/>
          <a:p>
            <a:pPr algn="ctr"/>
            <a:r>
              <a:rPr lang="en-US" dirty="0">
                <a:latin typeface="Arial" charset="0"/>
                <a:ea typeface="ＭＳ Ｐゴシック" charset="0"/>
                <a:cs typeface="Arial" charset="0"/>
              </a:rPr>
              <a:t/>
            </a:r>
            <a:br>
              <a:rPr lang="en-US" dirty="0">
                <a:latin typeface="Arial" charset="0"/>
                <a:ea typeface="ＭＳ Ｐゴシック" charset="0"/>
                <a:cs typeface="Arial"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Patient- and Family-Centered </a:t>
            </a:r>
            <a:r>
              <a:rPr lang="en-US" dirty="0" smtClean="0">
                <a:latin typeface="Arial" charset="0"/>
                <a:ea typeface="ＭＳ Ｐゴシック" charset="0"/>
                <a:cs typeface="ＭＳ Ｐゴシック" charset="0"/>
              </a:rPr>
              <a:t>Care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Core </a:t>
            </a:r>
            <a:r>
              <a:rPr lang="en-US" dirty="0">
                <a:latin typeface="Arial" charset="0"/>
                <a:ea typeface="ＭＳ Ｐゴシック" charset="0"/>
                <a:cs typeface="ＭＳ Ｐゴシック" charset="0"/>
              </a:rPr>
              <a:t>Concepts</a:t>
            </a:r>
            <a:endParaRPr lang="en-US" dirty="0">
              <a:latin typeface="Arial" charset="0"/>
              <a:ea typeface="ＭＳ Ｐゴシック" charset="0"/>
              <a:cs typeface="Arial" charset="0"/>
            </a:endParaRPr>
          </a:p>
        </p:txBody>
      </p:sp>
      <p:sp>
        <p:nvSpPr>
          <p:cNvPr id="120834" name="Rectangle 3"/>
          <p:cNvSpPr>
            <a:spLocks noGrp="1" noChangeArrowheads="1"/>
          </p:cNvSpPr>
          <p:nvPr>
            <p:ph idx="1"/>
          </p:nvPr>
        </p:nvSpPr>
        <p:spPr>
          <a:xfrm>
            <a:off x="457200" y="1447800"/>
            <a:ext cx="8178800" cy="4487863"/>
          </a:xfrm>
        </p:spPr>
        <p:txBody>
          <a:bodyPr/>
          <a:lstStyle/>
          <a:p>
            <a:pPr marL="0" indent="0">
              <a:buNone/>
            </a:pPr>
            <a:endParaRPr dirty="0">
              <a:latin typeface="Arial" charset="0"/>
              <a:ea typeface="ＭＳ Ｐゴシック" charset="0"/>
              <a:cs typeface="ＭＳ Ｐゴシック" charset="0"/>
            </a:endParaRPr>
          </a:p>
          <a:p>
            <a:pPr>
              <a:spcAft>
                <a:spcPts val="1200"/>
              </a:spcAft>
              <a:buFont typeface="Arial"/>
              <a:buChar char="•"/>
            </a:pPr>
            <a:r>
              <a:rPr dirty="0">
                <a:latin typeface="Arial" charset="0"/>
                <a:ea typeface="ＭＳ Ｐゴシック" charset="0"/>
                <a:cs typeface="ＭＳ Ｐゴシック" charset="0"/>
              </a:rPr>
              <a:t>People are treated with </a:t>
            </a:r>
            <a:r>
              <a:rPr sz="2300" b="1" dirty="0">
                <a:solidFill>
                  <a:srgbClr val="400080"/>
                </a:solidFill>
                <a:latin typeface="Arial" charset="0"/>
                <a:ea typeface="ＭＳ Ｐゴシック" charset="0"/>
                <a:cs typeface="ＭＳ Ｐゴシック" charset="0"/>
              </a:rPr>
              <a:t>respect and dignity</a:t>
            </a:r>
            <a:r>
              <a:rPr dirty="0">
                <a:latin typeface="Arial" charset="0"/>
                <a:ea typeface="ＭＳ Ｐゴシック" charset="0"/>
                <a:cs typeface="ＭＳ Ｐゴシック" charset="0"/>
              </a:rPr>
              <a:t>. </a:t>
            </a:r>
          </a:p>
          <a:p>
            <a:pPr>
              <a:spcAft>
                <a:spcPts val="1200"/>
              </a:spcAft>
              <a:buFont typeface="Arial"/>
              <a:buChar char="•"/>
            </a:pPr>
            <a:r>
              <a:rPr dirty="0">
                <a:latin typeface="Arial" charset="0"/>
                <a:ea typeface="ＭＳ Ｐゴシック" charset="0"/>
                <a:cs typeface="ＭＳ Ｐゴシック" charset="0"/>
              </a:rPr>
              <a:t>Health care providers communicate and share complete and unbiased </a:t>
            </a:r>
            <a:r>
              <a:rPr sz="2300" b="1" dirty="0">
                <a:solidFill>
                  <a:srgbClr val="400080"/>
                </a:solidFill>
                <a:latin typeface="Arial" charset="0"/>
                <a:ea typeface="ＭＳ Ｐゴシック" charset="0"/>
                <a:cs typeface="ＭＳ Ｐゴシック" charset="0"/>
              </a:rPr>
              <a:t>information</a:t>
            </a:r>
            <a:r>
              <a:rPr dirty="0">
                <a:latin typeface="Arial" charset="0"/>
                <a:ea typeface="ＭＳ Ｐゴシック" charset="0"/>
                <a:cs typeface="ＭＳ Ｐゴシック" charset="0"/>
              </a:rPr>
              <a:t> with patients and families in ways that are affirming and useful.</a:t>
            </a:r>
          </a:p>
          <a:p>
            <a:pPr>
              <a:spcAft>
                <a:spcPts val="1200"/>
              </a:spcAft>
              <a:buFont typeface="Arial"/>
              <a:buChar char="•"/>
            </a:pPr>
            <a:r>
              <a:rPr dirty="0">
                <a:latin typeface="Arial" charset="0"/>
                <a:ea typeface="ＭＳ Ｐゴシック" charset="0"/>
                <a:cs typeface="ＭＳ Ｐゴシック" charset="0"/>
              </a:rPr>
              <a:t>Patients and families are encouraged and supported in </a:t>
            </a:r>
            <a:r>
              <a:rPr b="1" dirty="0">
                <a:solidFill>
                  <a:srgbClr val="400080"/>
                </a:solidFill>
                <a:latin typeface="Arial" charset="0"/>
                <a:ea typeface="ＭＳ Ｐゴシック" charset="0"/>
                <a:cs typeface="ＭＳ Ｐゴシック" charset="0"/>
              </a:rPr>
              <a:t>participating in care and decision-making </a:t>
            </a:r>
            <a:r>
              <a:rPr dirty="0">
                <a:latin typeface="Arial" charset="0"/>
                <a:ea typeface="ＭＳ Ｐゴシック" charset="0"/>
                <a:cs typeface="ＭＳ Ｐゴシック" charset="0"/>
              </a:rPr>
              <a:t>at the level they choose.</a:t>
            </a:r>
          </a:p>
          <a:p>
            <a:pPr>
              <a:spcAft>
                <a:spcPts val="1200"/>
              </a:spcAft>
              <a:buFont typeface="Arial"/>
              <a:buChar char="•"/>
            </a:pPr>
            <a:r>
              <a:rPr b="1" dirty="0">
                <a:solidFill>
                  <a:srgbClr val="400080"/>
                </a:solidFill>
                <a:latin typeface="Arial" charset="0"/>
                <a:ea typeface="ＭＳ Ｐゴシック" charset="0"/>
                <a:cs typeface="ＭＳ Ｐゴシック" charset="0"/>
              </a:rPr>
              <a:t>Collaboration </a:t>
            </a:r>
            <a:r>
              <a:rPr dirty="0">
                <a:latin typeface="Arial" charset="0"/>
                <a:ea typeface="ＭＳ Ｐゴシック" charset="0"/>
                <a:cs typeface="ＭＳ Ｐゴシック" charset="0"/>
              </a:rPr>
              <a:t>among patients, families, and providers occurs in policy and program development and professional education, as well as in the delivery of care.</a:t>
            </a:r>
          </a:p>
        </p:txBody>
      </p:sp>
      <p:sp>
        <p:nvSpPr>
          <p:cNvPr id="120835" name="Line 4"/>
          <p:cNvSpPr>
            <a:spLocks noChangeShapeType="1"/>
          </p:cNvSpPr>
          <p:nvPr/>
        </p:nvSpPr>
        <p:spPr bwMode="auto">
          <a:xfrm>
            <a:off x="571500" y="1447800"/>
            <a:ext cx="80645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274702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idx="1"/>
          </p:nvPr>
        </p:nvSpPr>
        <p:spPr>
          <a:xfrm>
            <a:off x="485775" y="3886200"/>
            <a:ext cx="8469313" cy="2427288"/>
          </a:xfrm>
          <a:solidFill>
            <a:schemeClr val="accent1">
              <a:alpha val="0"/>
            </a:schemeClr>
          </a:solidFill>
        </p:spPr>
        <p:txBody>
          <a:bodyPr/>
          <a:lstStyle/>
          <a:p>
            <a:pPr marL="146050" indent="-508000" eaLnBrk="1" hangingPunct="1">
              <a:lnSpc>
                <a:spcPct val="90000"/>
              </a:lnSpc>
              <a:spcBef>
                <a:spcPct val="65000"/>
              </a:spcBef>
              <a:buClr>
                <a:srgbClr val="E2E2F4"/>
              </a:buClr>
              <a:buFont typeface="Zapf Dingbats" charset="0"/>
              <a:buNone/>
            </a:pPr>
            <a:r>
              <a:rPr dirty="0">
                <a:latin typeface="Arial" charset="0"/>
                <a:ea typeface="MS PGothic" charset="0"/>
                <a:cs typeface="MS PGothic" charset="0"/>
              </a:rPr>
              <a:t>	</a:t>
            </a:r>
            <a:r>
              <a:rPr sz="3600" dirty="0" smtClean="0">
                <a:latin typeface="Arial" charset="0"/>
                <a:ea typeface="MS PGothic" charset="0"/>
                <a:cs typeface="MS PGothic" charset="0"/>
              </a:rPr>
              <a:t>Patient</a:t>
            </a:r>
            <a:r>
              <a:rPr sz="3600" dirty="0">
                <a:latin typeface="Arial" charset="0"/>
                <a:ea typeface="MS PGothic" charset="0"/>
                <a:cs typeface="MS PGothic" charset="0"/>
              </a:rPr>
              <a:t>- and family-centered care is working "</a:t>
            </a:r>
            <a:r>
              <a:rPr sz="3600" b="1" u="sng" dirty="0">
                <a:latin typeface="Arial" charset="0"/>
                <a:ea typeface="MS PGothic" charset="0"/>
                <a:cs typeface="MS PGothic" charset="0"/>
              </a:rPr>
              <a:t>with</a:t>
            </a:r>
            <a:r>
              <a:rPr sz="3600" dirty="0">
                <a:latin typeface="Arial" charset="0"/>
                <a:ea typeface="MS PGothic" charset="0"/>
                <a:cs typeface="MS PGothic" charset="0"/>
              </a:rPr>
              <a:t>" patients and families, rather than just doing "</a:t>
            </a:r>
            <a:r>
              <a:rPr sz="3600" b="1" u="sng" dirty="0">
                <a:latin typeface="Arial" charset="0"/>
                <a:ea typeface="MS PGothic" charset="0"/>
                <a:cs typeface="MS PGothic" charset="0"/>
              </a:rPr>
              <a:t>to</a:t>
            </a:r>
            <a:r>
              <a:rPr sz="3600" dirty="0">
                <a:latin typeface="Arial" charset="0"/>
                <a:ea typeface="MS PGothic" charset="0"/>
                <a:cs typeface="MS PGothic" charset="0"/>
              </a:rPr>
              <a:t>" or "</a:t>
            </a:r>
            <a:r>
              <a:rPr sz="3600" b="1" u="sng" dirty="0">
                <a:latin typeface="Arial" charset="0"/>
                <a:ea typeface="MS PGothic" charset="0"/>
                <a:cs typeface="MS PGothic" charset="0"/>
              </a:rPr>
              <a:t>for</a:t>
            </a:r>
            <a:r>
              <a:rPr sz="3600" dirty="0">
                <a:latin typeface="Arial" charset="0"/>
                <a:ea typeface="MS PGothic" charset="0"/>
                <a:cs typeface="MS PGothic" charset="0"/>
              </a:rPr>
              <a:t>"</a:t>
            </a:r>
            <a:r>
              <a:rPr sz="3600" b="1" dirty="0">
                <a:latin typeface="Arial" charset="0"/>
                <a:ea typeface="MS PGothic" charset="0"/>
                <a:cs typeface="MS PGothic" charset="0"/>
              </a:rPr>
              <a:t> </a:t>
            </a:r>
            <a:r>
              <a:rPr sz="3600" dirty="0">
                <a:latin typeface="Arial" charset="0"/>
                <a:ea typeface="MS PGothic" charset="0"/>
                <a:cs typeface="MS PGothic" charset="0"/>
              </a:rPr>
              <a:t>them.</a:t>
            </a:r>
          </a:p>
          <a:p>
            <a:pPr marL="146050" indent="-508000" eaLnBrk="1" hangingPunct="1">
              <a:lnSpc>
                <a:spcPct val="90000"/>
              </a:lnSpc>
              <a:spcBef>
                <a:spcPct val="65000"/>
              </a:spcBef>
              <a:buFont typeface="Zapf Dingbats" charset="0"/>
              <a:buNone/>
            </a:pPr>
            <a:endParaRPr dirty="0">
              <a:latin typeface="Arial" charset="0"/>
              <a:ea typeface="MS PGothic" charset="0"/>
              <a:cs typeface="MS PGothic" charset="0"/>
            </a:endParaRPr>
          </a:p>
        </p:txBody>
      </p:sp>
      <p:sp>
        <p:nvSpPr>
          <p:cNvPr id="26626" name="Line 4"/>
          <p:cNvSpPr>
            <a:spLocks noChangeShapeType="1"/>
          </p:cNvSpPr>
          <p:nvPr/>
        </p:nvSpPr>
        <p:spPr bwMode="auto">
          <a:xfrm>
            <a:off x="485775" y="3448050"/>
            <a:ext cx="80645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l="15501" r="8090"/>
          <a:stretch>
            <a:fillRect/>
          </a:stretch>
        </p:blipFill>
        <p:spPr bwMode="auto">
          <a:xfrm>
            <a:off x="5040313" y="715963"/>
            <a:ext cx="268922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3288" y="663575"/>
            <a:ext cx="34226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730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Why Engage </a:t>
            </a:r>
            <a:r>
              <a:rPr lang="en-US" dirty="0"/>
              <a:t>P</a:t>
            </a:r>
            <a:r>
              <a:rPr lang="en-US" dirty="0" smtClean="0"/>
              <a:t>atients and Family Members in Research?</a:t>
            </a:r>
            <a:endParaRPr lang="en-US" dirty="0"/>
          </a:p>
        </p:txBody>
      </p:sp>
      <p:sp>
        <p:nvSpPr>
          <p:cNvPr id="3" name="Content Placeholder 2"/>
          <p:cNvSpPr>
            <a:spLocks noGrp="1"/>
          </p:cNvSpPr>
          <p:nvPr>
            <p:ph idx="1"/>
          </p:nvPr>
        </p:nvSpPr>
        <p:spPr>
          <a:xfrm>
            <a:off x="533400" y="1600200"/>
            <a:ext cx="7620000" cy="4800600"/>
          </a:xfrm>
        </p:spPr>
        <p:txBody>
          <a:bodyPr>
            <a:normAutofit/>
          </a:bodyPr>
          <a:lstStyle/>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They make decisions about health and health care all the time.</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They know what is right for them.</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They know what they want to accomplish with their life.</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They recognize that health care is only one part of life.</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They want to improve health and wellness for others.</a:t>
            </a:r>
          </a:p>
        </p:txBody>
      </p:sp>
      <p:sp>
        <p:nvSpPr>
          <p:cNvPr id="4" name="Line 4"/>
          <p:cNvSpPr>
            <a:spLocks noChangeShapeType="1"/>
          </p:cNvSpPr>
          <p:nvPr/>
        </p:nvSpPr>
        <p:spPr bwMode="auto">
          <a:xfrm>
            <a:off x="5334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275372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FCC.BlueandPurple">
  <a:themeElements>
    <a:clrScheme name="Custom 11">
      <a:dk1>
        <a:srgbClr val="330066"/>
      </a:dk1>
      <a:lt1>
        <a:srgbClr val="FFFFFF"/>
      </a:lt1>
      <a:dk2>
        <a:srgbClr val="000066"/>
      </a:dk2>
      <a:lt2>
        <a:srgbClr val="FFFFFF"/>
      </a:lt2>
      <a:accent1>
        <a:srgbClr val="3333CC"/>
      </a:accent1>
      <a:accent2>
        <a:srgbClr val="3333CC"/>
      </a:accent2>
      <a:accent3>
        <a:srgbClr val="FFFFFF"/>
      </a:accent3>
      <a:accent4>
        <a:srgbClr val="000000"/>
      </a:accent4>
      <a:accent5>
        <a:srgbClr val="663399"/>
      </a:accent5>
      <a:accent6>
        <a:srgbClr val="2D2D8A"/>
      </a:accent6>
      <a:hlink>
        <a:srgbClr val="3333CC"/>
      </a:hlink>
      <a:folHlink>
        <a:srgbClr val="3300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defRPr>
        </a:defPPr>
      </a:lstStyle>
    </a:lnDef>
  </a:objectDefaults>
  <a:extraClrSchemeLst>
    <a:extraClrScheme>
      <a:clrScheme name="IF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FC Template 13">
        <a:dk1>
          <a:srgbClr val="000000"/>
        </a:dk1>
        <a:lt1>
          <a:srgbClr val="FFFFFF"/>
        </a:lt1>
        <a:dk2>
          <a:srgbClr val="42026E"/>
        </a:dk2>
        <a:lt2>
          <a:srgbClr val="FFFFFF"/>
        </a:lt2>
        <a:accent1>
          <a:srgbClr val="FFFFFF"/>
        </a:accent1>
        <a:accent2>
          <a:srgbClr val="AE2878"/>
        </a:accent2>
        <a:accent3>
          <a:srgbClr val="B0AABA"/>
        </a:accent3>
        <a:accent4>
          <a:srgbClr val="DADADA"/>
        </a:accent4>
        <a:accent5>
          <a:srgbClr val="FFFFFF"/>
        </a:accent5>
        <a:accent6>
          <a:srgbClr val="9D236C"/>
        </a:accent6>
        <a:hlink>
          <a:srgbClr val="66CCFF"/>
        </a:hlink>
        <a:folHlink>
          <a:srgbClr val="260257"/>
        </a:folHlink>
      </a:clrScheme>
      <a:clrMap bg1="dk2" tx1="lt1" bg2="dk1" tx2="lt2" accent1="accent1" accent2="accent2" accent3="accent3" accent4="accent4" accent5="accent5" accent6="accent6" hlink="hlink" folHlink="folHlink"/>
    </a:extraClrScheme>
    <a:extraClrScheme>
      <a:clrScheme name="IFC Template 14">
        <a:dk1>
          <a:srgbClr val="000000"/>
        </a:dk1>
        <a:lt1>
          <a:srgbClr val="FFFFFF"/>
        </a:lt1>
        <a:dk2>
          <a:srgbClr val="42026E"/>
        </a:dk2>
        <a:lt2>
          <a:srgbClr val="FFFFFF"/>
        </a:lt2>
        <a:accent1>
          <a:srgbClr val="FFFFFF"/>
        </a:accent1>
        <a:accent2>
          <a:srgbClr val="AE2878"/>
        </a:accent2>
        <a:accent3>
          <a:srgbClr val="B0AABA"/>
        </a:accent3>
        <a:accent4>
          <a:srgbClr val="DADADA"/>
        </a:accent4>
        <a:accent5>
          <a:srgbClr val="FFFFFF"/>
        </a:accent5>
        <a:accent6>
          <a:srgbClr val="9D236C"/>
        </a:accent6>
        <a:hlink>
          <a:srgbClr val="3887FF"/>
        </a:hlink>
        <a:folHlink>
          <a:srgbClr val="0011E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IFCC.BlueandPurple.thmx</Template>
  <TotalTime>4523</TotalTime>
  <Words>3711</Words>
  <Application>Microsoft Macintosh PowerPoint</Application>
  <PresentationFormat>On-screen Show (4:3)</PresentationFormat>
  <Paragraphs>477</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IFCC.BlueandPurple</vt:lpstr>
      <vt:lpstr>PowerPoint Presentation</vt:lpstr>
      <vt:lpstr>Creating Capacity for Sustainable Partnerships with Patients and Families in Research</vt:lpstr>
      <vt:lpstr>Training Objectives</vt:lpstr>
      <vt:lpstr>Advisor Engagement in research</vt:lpstr>
      <vt:lpstr>Patient-Centered Outcomes Research (PCOR)</vt:lpstr>
      <vt:lpstr>PowerPoint Presentation</vt:lpstr>
      <vt:lpstr>  Patient- and Family-Centered Care Core Concepts</vt:lpstr>
      <vt:lpstr>PowerPoint Presentation</vt:lpstr>
      <vt:lpstr>Why Engage Patients and Family Members in Research?</vt:lpstr>
      <vt:lpstr>Patient and Family Advisors -   Contributions to Research</vt:lpstr>
      <vt:lpstr>Partnership Not Power Shift</vt:lpstr>
      <vt:lpstr>Advisor Engagement opportunities</vt:lpstr>
      <vt:lpstr>PowerPoint Presentation</vt:lpstr>
      <vt:lpstr>Patient and Family Advisors</vt:lpstr>
      <vt:lpstr>Successful Volunteer Advisors</vt:lpstr>
      <vt:lpstr>Selecting and Supporting Advisors</vt:lpstr>
      <vt:lpstr>Patient and Family Advisory Council</vt:lpstr>
      <vt:lpstr>E-Advisors</vt:lpstr>
      <vt:lpstr>How Can Patient and Family Advisors Be Engaged? </vt:lpstr>
      <vt:lpstr>Obtaining “the Voice”</vt:lpstr>
      <vt:lpstr>Overview Advisor and PFAC Engagement in Research Projects</vt:lpstr>
      <vt:lpstr>PowerPoint Presentation</vt:lpstr>
      <vt:lpstr>Guided Storytelling Methodology</vt:lpstr>
      <vt:lpstr>Seeking Funding </vt:lpstr>
      <vt:lpstr>Who Do You Call to…..?</vt:lpstr>
      <vt:lpstr>Contacting Your Advisor Program</vt:lpstr>
      <vt:lpstr>Discussion</vt:lpstr>
      <vt:lpstr>PowerPoint Presentation</vt:lpstr>
      <vt:lpstr>Challenges for Researchers</vt:lpstr>
      <vt:lpstr>Keeping Connected: PFAC Network</vt:lpstr>
      <vt:lpstr>Lessons learned</vt:lpstr>
      <vt:lpstr>1. Provide Specialized Advisor Training as Needed</vt:lpstr>
      <vt:lpstr>2. Prepare Research Committees for Advisor Participation</vt:lpstr>
      <vt:lpstr>3. Run Effective Meetings with PFAs</vt:lpstr>
      <vt:lpstr>4. Create Community and Build Trust - Researcher Roles and Responsibilities</vt:lpstr>
      <vt:lpstr>5. Support Between Meetings Engagement with Online Networks</vt:lpstr>
      <vt:lpstr>6. Compensate </vt:lpstr>
      <vt:lpstr>7. Engage IRB</vt:lpstr>
      <vt:lpstr>8. Evaluate the Partnership from Advisor Perspective</vt:lpstr>
      <vt:lpstr>8. Evaluate the Partnership from Advisor Perspective (cont.)</vt:lpstr>
      <vt:lpstr>8b. Metrics to Evaluate Effectiveness of Advisors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 to councils generate ideas</dc:title>
  <dc:creator>Parent, Kelly</dc:creator>
  <cp:lastModifiedBy>Marie Abraham</cp:lastModifiedBy>
  <cp:revision>500</cp:revision>
  <cp:lastPrinted>2016-03-31T16:56:27Z</cp:lastPrinted>
  <dcterms:created xsi:type="dcterms:W3CDTF">2006-08-16T00:00:00Z</dcterms:created>
  <dcterms:modified xsi:type="dcterms:W3CDTF">2017-06-29T16:06:56Z</dcterms:modified>
</cp:coreProperties>
</file>