
<file path=[Content_Types].xml><?xml version="1.0" encoding="utf-8"?>
<Types xmlns="http://schemas.openxmlformats.org/package/2006/content-types">
  <Default Extension="xml" ContentType="application/xml"/>
  <Default Extension="jpg" ContentType="image/jpeg"/>
  <Default Extension="tiff" ContentType="image/tiff"/>
  <Default Extension="jpeg" ContentType="image/jpeg"/>
  <Default Extension="emf" ContentType="image/x-emf"/>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5985" r:id="rId2"/>
  </p:sldMasterIdLst>
  <p:notesMasterIdLst>
    <p:notesMasterId r:id="rId56"/>
  </p:notesMasterIdLst>
  <p:handoutMasterIdLst>
    <p:handoutMasterId r:id="rId57"/>
  </p:handoutMasterIdLst>
  <p:sldIdLst>
    <p:sldId id="1611" r:id="rId3"/>
    <p:sldId id="966" r:id="rId4"/>
    <p:sldId id="1591" r:id="rId5"/>
    <p:sldId id="800" r:id="rId6"/>
    <p:sldId id="1495" r:id="rId7"/>
    <p:sldId id="801" r:id="rId8"/>
    <p:sldId id="1585" r:id="rId9"/>
    <p:sldId id="1586" r:id="rId10"/>
    <p:sldId id="1594" r:id="rId11"/>
    <p:sldId id="1507" r:id="rId12"/>
    <p:sldId id="1472" r:id="rId13"/>
    <p:sldId id="1492" r:id="rId14"/>
    <p:sldId id="1590" r:id="rId15"/>
    <p:sldId id="1477" r:id="rId16"/>
    <p:sldId id="1478" r:id="rId17"/>
    <p:sldId id="1476" r:id="rId18"/>
    <p:sldId id="1512" r:id="rId19"/>
    <p:sldId id="1597" r:id="rId20"/>
    <p:sldId id="1602" r:id="rId21"/>
    <p:sldId id="1603" r:id="rId22"/>
    <p:sldId id="1504" r:id="rId23"/>
    <p:sldId id="1508" r:id="rId24"/>
    <p:sldId id="1503" r:id="rId25"/>
    <p:sldId id="1515" r:id="rId26"/>
    <p:sldId id="1604" r:id="rId27"/>
    <p:sldId id="1599" r:id="rId28"/>
    <p:sldId id="1518" r:id="rId29"/>
    <p:sldId id="1528" r:id="rId30"/>
    <p:sldId id="1529" r:id="rId31"/>
    <p:sldId id="1496" r:id="rId32"/>
    <p:sldId id="1517" r:id="rId33"/>
    <p:sldId id="1519" r:id="rId34"/>
    <p:sldId id="1488" r:id="rId35"/>
    <p:sldId id="1484" r:id="rId36"/>
    <p:sldId id="1486" r:id="rId37"/>
    <p:sldId id="1608" r:id="rId38"/>
    <p:sldId id="1485" r:id="rId39"/>
    <p:sldId id="1487" r:id="rId40"/>
    <p:sldId id="1489" r:id="rId41"/>
    <p:sldId id="1491" r:id="rId42"/>
    <p:sldId id="1479" r:id="rId43"/>
    <p:sldId id="1607" r:id="rId44"/>
    <p:sldId id="1471" r:id="rId45"/>
    <p:sldId id="1600" r:id="rId46"/>
    <p:sldId id="1502" r:id="rId47"/>
    <p:sldId id="1596" r:id="rId48"/>
    <p:sldId id="1613" r:id="rId49"/>
    <p:sldId id="1612" r:id="rId50"/>
    <p:sldId id="1527" r:id="rId51"/>
    <p:sldId id="1605" r:id="rId52"/>
    <p:sldId id="1526" r:id="rId53"/>
    <p:sldId id="1606" r:id="rId54"/>
    <p:sldId id="1501" r:id="rId55"/>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00"/>
    <a:srgbClr val="5773BD"/>
    <a:srgbClr val="5A6FBD"/>
    <a:srgbClr val="351E5B"/>
    <a:srgbClr val="422763"/>
    <a:srgbClr val="40008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324"/>
    <p:restoredTop sz="99721" autoAdjust="0"/>
  </p:normalViewPr>
  <p:slideViewPr>
    <p:cSldViewPr snapToGrid="0" snapToObjects="1">
      <p:cViewPr varScale="1">
        <p:scale>
          <a:sx n="120" d="100"/>
          <a:sy n="120" d="100"/>
        </p:scale>
        <p:origin x="-1448" y="4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40" d="100"/>
        <a:sy n="140" d="100"/>
      </p:scale>
      <p:origin x="0" y="19232"/>
    </p:cViewPr>
  </p:sorterViewPr>
  <p:notesViewPr>
    <p:cSldViewPr snapToGrid="0" snapToObjects="1">
      <p:cViewPr varScale="1">
        <p:scale>
          <a:sx n="84" d="100"/>
          <a:sy n="84" d="100"/>
        </p:scale>
        <p:origin x="-2880"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notesMaster" Target="notesMasters/notesMaster1.xml"/><Relationship Id="rId57" Type="http://schemas.openxmlformats.org/officeDocument/2006/relationships/handoutMaster" Target="handoutMasters/handoutMaster1.xml"/><Relationship Id="rId58" Type="http://schemas.openxmlformats.org/officeDocument/2006/relationships/printerSettings" Target="printerSettings/printerSettings1.bin"/><Relationship Id="rId59" Type="http://schemas.openxmlformats.org/officeDocument/2006/relationships/presProps" Target="presProps.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60" Type="http://schemas.openxmlformats.org/officeDocument/2006/relationships/viewProps" Target="viewProps.xml"/><Relationship Id="rId61" Type="http://schemas.openxmlformats.org/officeDocument/2006/relationships/theme" Target="theme/theme1.xml"/><Relationship Id="rId62"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F86243E4-131E-5040-A057-FF1FA16BEB0F}" type="datetime1">
              <a:rPr lang="en-US"/>
              <a:pPr>
                <a:defRPr/>
              </a:pPr>
              <a:t>3/24/20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0C05F208-487A-064C-8BA5-3CF3C1ED0F96}" type="slidenum">
              <a:rPr lang="en-US"/>
              <a:pPr>
                <a:defRPr/>
              </a:pPr>
              <a:t>‹#›</a:t>
            </a:fld>
            <a:endParaRPr lang="en-US"/>
          </a:p>
        </p:txBody>
      </p:sp>
    </p:spTree>
    <p:extLst>
      <p:ext uri="{BB962C8B-B14F-4D97-AF65-F5344CB8AC3E}">
        <p14:creationId xmlns:p14="http://schemas.microsoft.com/office/powerpoint/2010/main" val="2241224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E6F7CFF6-6BAF-5A47-A9CB-334D4487EC42}" type="datetime1">
              <a:rPr lang="en-US"/>
              <a:pPr>
                <a:defRPr/>
              </a:pPr>
              <a:t>3/24/20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charset="0"/>
                <a:ea typeface="ＭＳ Ｐゴシック" charset="-128"/>
                <a:cs typeface="ＭＳ Ｐゴシック"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19E4C31D-3F3F-BF42-B831-C396206E32F9}" type="slidenum">
              <a:rPr lang="en-US"/>
              <a:pPr>
                <a:defRPr/>
              </a:pPr>
              <a:t>‹#›</a:t>
            </a:fld>
            <a:endParaRPr lang="en-US"/>
          </a:p>
        </p:txBody>
      </p:sp>
    </p:spTree>
    <p:extLst>
      <p:ext uri="{BB962C8B-B14F-4D97-AF65-F5344CB8AC3E}">
        <p14:creationId xmlns:p14="http://schemas.microsoft.com/office/powerpoint/2010/main" val="1673640657"/>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Geneva" pitchFamily="80" charset="-128"/>
      </a:defRPr>
    </a:lvl3pPr>
    <a:lvl4pPr marL="1371600" algn="l" defTabSz="457200" rtl="0" eaLnBrk="0" fontAlgn="base" hangingPunct="0">
      <a:spcBef>
        <a:spcPct val="30000"/>
      </a:spcBef>
      <a:spcAft>
        <a:spcPct val="0"/>
      </a:spcAft>
      <a:defRPr sz="1200" kern="1200">
        <a:solidFill>
          <a:schemeClr val="tx1"/>
        </a:solidFill>
        <a:latin typeface="+mn-lt"/>
        <a:ea typeface="Geneva" pitchFamily="80" charset="-128"/>
        <a:cs typeface="Geneva" charset="0"/>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8A09E8D-791B-5A4D-A268-08E541F0D099}" type="slidenum">
              <a:rPr lang="en-US" sz="1200">
                <a:latin typeface="Calibri" charset="0"/>
              </a:rPr>
              <a:pPr eaLnBrk="1" hangingPunct="1"/>
              <a:t>4</a:t>
            </a:fld>
            <a:endParaRPr lang="en-US" sz="1200">
              <a:latin typeface="Calibri" charset="0"/>
            </a:endParaRPr>
          </a:p>
        </p:txBody>
      </p:sp>
      <p:sp>
        <p:nvSpPr>
          <p:cNvPr id="117762" name="Rectangle 2"/>
          <p:cNvSpPr>
            <a:spLocks noGrp="1" noRot="1" noChangeAspect="1" noChangeArrowheads="1"/>
          </p:cNvSpPr>
          <p:nvPr>
            <p:ph type="sldImg"/>
          </p:nvPr>
        </p:nvSpPr>
        <p:spPr bwMode="auto">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117763"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r>
              <a:rPr lang="en-US" dirty="0">
                <a:latin typeface="Times" charset="0"/>
                <a:ea typeface="ＭＳ Ｐゴシック" charset="0"/>
                <a:cs typeface="ＭＳ Ｐゴシック" charset="0"/>
              </a:rPr>
              <a:t>Title with Line Under, Bulleted List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4370"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a typeface="ＭＳ Ｐゴシック" charset="0"/>
              <a:cs typeface="ＭＳ Ｐゴシック" charset="0"/>
            </a:endParaRPr>
          </a:p>
        </p:txBody>
      </p:sp>
    </p:spTree>
    <p:extLst>
      <p:ext uri="{BB962C8B-B14F-4D97-AF65-F5344CB8AC3E}">
        <p14:creationId xmlns:p14="http://schemas.microsoft.com/office/powerpoint/2010/main" val="6311306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4370"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a typeface="ＭＳ Ｐゴシック" charset="0"/>
              <a:cs typeface="ＭＳ Ｐゴシック" charset="0"/>
            </a:endParaRPr>
          </a:p>
        </p:txBody>
      </p:sp>
    </p:spTree>
    <p:extLst>
      <p:ext uri="{BB962C8B-B14F-4D97-AF65-F5344CB8AC3E}">
        <p14:creationId xmlns:p14="http://schemas.microsoft.com/office/powerpoint/2010/main" val="29003432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4370"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a typeface="ＭＳ Ｐゴシック" charset="0"/>
              <a:cs typeface="ＭＳ Ｐゴシック" charset="0"/>
            </a:endParaRPr>
          </a:p>
        </p:txBody>
      </p:sp>
    </p:spTree>
    <p:extLst>
      <p:ext uri="{BB962C8B-B14F-4D97-AF65-F5344CB8AC3E}">
        <p14:creationId xmlns:p14="http://schemas.microsoft.com/office/powerpoint/2010/main" val="35172035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4370"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a typeface="ＭＳ Ｐゴシック" charset="0"/>
              <a:cs typeface="ＭＳ Ｐゴシック" charset="0"/>
            </a:endParaRPr>
          </a:p>
        </p:txBody>
      </p:sp>
    </p:spTree>
    <p:extLst>
      <p:ext uri="{BB962C8B-B14F-4D97-AF65-F5344CB8AC3E}">
        <p14:creationId xmlns:p14="http://schemas.microsoft.com/office/powerpoint/2010/main" val="41353196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ヒラギノ角ゴ Pro W3" charset="0"/>
                <a:cs typeface="ヒラギノ角ゴ Pro W3" charset="0"/>
              </a:defRPr>
            </a:lvl1pPr>
            <a:lvl2pPr marL="742950" indent="-285750" eaLnBrk="0" hangingPunct="0">
              <a:defRPr sz="2400">
                <a:solidFill>
                  <a:schemeClr val="tx1"/>
                </a:solidFill>
                <a:latin typeface="Arial" charset="0"/>
                <a:ea typeface="ヒラギノ角ゴ Pro W3" charset="0"/>
              </a:defRPr>
            </a:lvl2pPr>
            <a:lvl3pPr marL="1143000" indent="-228600" eaLnBrk="0" hangingPunct="0">
              <a:defRPr sz="2400">
                <a:solidFill>
                  <a:schemeClr val="tx1"/>
                </a:solidFill>
                <a:latin typeface="Arial" charset="0"/>
                <a:ea typeface="ヒラギノ角ゴ Pro W3" charset="0"/>
              </a:defRPr>
            </a:lvl3pPr>
            <a:lvl4pPr marL="1600200" indent="-228600" eaLnBrk="0" hangingPunct="0">
              <a:defRPr sz="2400">
                <a:solidFill>
                  <a:schemeClr val="tx1"/>
                </a:solidFill>
                <a:latin typeface="Arial" charset="0"/>
                <a:ea typeface="ヒラギノ角ゴ Pro W3" charset="0"/>
              </a:defRPr>
            </a:lvl4pPr>
            <a:lvl5pPr marL="2057400" indent="-228600" eaLnBrk="0" hangingPunct="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eaLnBrk="1" hangingPunct="1"/>
            <a:fld id="{21724742-D3A0-1A4E-9EC1-E8EFDFEDBE05}" type="slidenum">
              <a:rPr lang="en-US" sz="1200">
                <a:solidFill>
                  <a:prstClr val="black"/>
                </a:solidFill>
              </a:rPr>
              <a:pPr eaLnBrk="1" hangingPunct="1"/>
              <a:t>18</a:t>
            </a:fld>
            <a:endParaRPr lang="en-US" sz="1200">
              <a:solidFill>
                <a:prstClr val="black"/>
              </a:solidFill>
            </a:endParaRPr>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t>Most important tools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19E4C31D-3F3F-BF42-B831-C396206E32F9}" type="slidenum">
              <a:rPr lang="en-US" smtClean="0"/>
              <a:pPr>
                <a:defRPr/>
              </a:pPr>
              <a:t>19</a:t>
            </a:fld>
            <a:endParaRPr lang="en-US"/>
          </a:p>
        </p:txBody>
      </p:sp>
    </p:spTree>
    <p:extLst>
      <p:ext uri="{BB962C8B-B14F-4D97-AF65-F5344CB8AC3E}">
        <p14:creationId xmlns:p14="http://schemas.microsoft.com/office/powerpoint/2010/main" val="42031265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4370"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a typeface="ＭＳ Ｐゴシック" charset="0"/>
              <a:cs typeface="ＭＳ Ｐゴシック" charset="0"/>
            </a:endParaRPr>
          </a:p>
        </p:txBody>
      </p:sp>
    </p:spTree>
    <p:extLst>
      <p:ext uri="{BB962C8B-B14F-4D97-AF65-F5344CB8AC3E}">
        <p14:creationId xmlns:p14="http://schemas.microsoft.com/office/powerpoint/2010/main" val="11227567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4370"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a typeface="ＭＳ Ｐゴシック" charset="0"/>
              <a:cs typeface="ＭＳ Ｐゴシック" charset="0"/>
            </a:endParaRPr>
          </a:p>
        </p:txBody>
      </p:sp>
    </p:spTree>
    <p:extLst>
      <p:ext uri="{BB962C8B-B14F-4D97-AF65-F5344CB8AC3E}">
        <p14:creationId xmlns:p14="http://schemas.microsoft.com/office/powerpoint/2010/main" val="38075424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4370"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a typeface="ＭＳ Ｐゴシック" charset="0"/>
              <a:cs typeface="ＭＳ Ｐゴシック" charset="0"/>
            </a:endParaRPr>
          </a:p>
        </p:txBody>
      </p:sp>
    </p:spTree>
    <p:extLst>
      <p:ext uri="{BB962C8B-B14F-4D97-AF65-F5344CB8AC3E}">
        <p14:creationId xmlns:p14="http://schemas.microsoft.com/office/powerpoint/2010/main" val="19419668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4370"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a typeface="ＭＳ Ｐゴシック" charset="0"/>
              <a:cs typeface="ＭＳ Ｐゴシック" charset="0"/>
            </a:endParaRPr>
          </a:p>
        </p:txBody>
      </p:sp>
    </p:spTree>
    <p:extLst>
      <p:ext uri="{BB962C8B-B14F-4D97-AF65-F5344CB8AC3E}">
        <p14:creationId xmlns:p14="http://schemas.microsoft.com/office/powerpoint/2010/main" val="22839631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8A09E8D-791B-5A4D-A268-08E541F0D099}" type="slidenum">
              <a:rPr lang="en-US" sz="1200">
                <a:latin typeface="Calibri" charset="0"/>
              </a:rPr>
              <a:pPr eaLnBrk="1" hangingPunct="1"/>
              <a:t>5</a:t>
            </a:fld>
            <a:endParaRPr lang="en-US" sz="1200">
              <a:latin typeface="Calibri" charset="0"/>
            </a:endParaRPr>
          </a:p>
        </p:txBody>
      </p:sp>
      <p:sp>
        <p:nvSpPr>
          <p:cNvPr id="117762" name="Rectangle 2"/>
          <p:cNvSpPr>
            <a:spLocks noGrp="1" noRot="1" noChangeAspect="1" noChangeArrowheads="1"/>
          </p:cNvSpPr>
          <p:nvPr>
            <p:ph type="sldImg"/>
          </p:nvPr>
        </p:nvSpPr>
        <p:spPr bwMode="auto">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117763"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r>
              <a:rPr lang="en-US" dirty="0">
                <a:latin typeface="Times" charset="0"/>
                <a:ea typeface="ＭＳ Ｐゴシック" charset="0"/>
                <a:cs typeface="ＭＳ Ｐゴシック" charset="0"/>
              </a:rPr>
              <a:t>Title with Line Under, Bulleted List</a:t>
            </a:r>
          </a:p>
        </p:txBody>
      </p:sp>
    </p:spTree>
    <p:extLst>
      <p:ext uri="{BB962C8B-B14F-4D97-AF65-F5344CB8AC3E}">
        <p14:creationId xmlns:p14="http://schemas.microsoft.com/office/powerpoint/2010/main" val="10810171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4370"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a typeface="ＭＳ Ｐゴシック" charset="0"/>
              <a:cs typeface="ＭＳ Ｐゴシック" charset="0"/>
            </a:endParaRPr>
          </a:p>
        </p:txBody>
      </p:sp>
    </p:spTree>
    <p:extLst>
      <p:ext uri="{BB962C8B-B14F-4D97-AF65-F5344CB8AC3E}">
        <p14:creationId xmlns:p14="http://schemas.microsoft.com/office/powerpoint/2010/main" val="41337927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4370"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a typeface="ＭＳ Ｐゴシック" charset="0"/>
              <a:cs typeface="ＭＳ Ｐゴシック" charset="0"/>
            </a:endParaRPr>
          </a:p>
        </p:txBody>
      </p:sp>
    </p:spTree>
    <p:extLst>
      <p:ext uri="{BB962C8B-B14F-4D97-AF65-F5344CB8AC3E}">
        <p14:creationId xmlns:p14="http://schemas.microsoft.com/office/powerpoint/2010/main" val="1171083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4370"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a typeface="ＭＳ Ｐゴシック" charset="0"/>
              <a:cs typeface="ＭＳ Ｐゴシック" charset="0"/>
            </a:endParaRPr>
          </a:p>
        </p:txBody>
      </p:sp>
    </p:spTree>
    <p:extLst>
      <p:ext uri="{BB962C8B-B14F-4D97-AF65-F5344CB8AC3E}">
        <p14:creationId xmlns:p14="http://schemas.microsoft.com/office/powerpoint/2010/main" val="38612094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4370"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a typeface="ＭＳ Ｐゴシック" charset="0"/>
              <a:cs typeface="ＭＳ Ｐゴシック" charset="0"/>
            </a:endParaRPr>
          </a:p>
        </p:txBody>
      </p:sp>
    </p:spTree>
    <p:extLst>
      <p:ext uri="{BB962C8B-B14F-4D97-AF65-F5344CB8AC3E}">
        <p14:creationId xmlns:p14="http://schemas.microsoft.com/office/powerpoint/2010/main" val="19063184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4370"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a typeface="ＭＳ Ｐゴシック" charset="0"/>
              <a:cs typeface="ＭＳ Ｐゴシック" charset="0"/>
            </a:endParaRPr>
          </a:p>
        </p:txBody>
      </p:sp>
    </p:spTree>
    <p:extLst>
      <p:ext uri="{BB962C8B-B14F-4D97-AF65-F5344CB8AC3E}">
        <p14:creationId xmlns:p14="http://schemas.microsoft.com/office/powerpoint/2010/main" val="25302221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4370"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a typeface="ＭＳ Ｐゴシック" charset="0"/>
              <a:cs typeface="ＭＳ Ｐゴシック" charset="0"/>
            </a:endParaRPr>
          </a:p>
        </p:txBody>
      </p:sp>
    </p:spTree>
    <p:extLst>
      <p:ext uri="{BB962C8B-B14F-4D97-AF65-F5344CB8AC3E}">
        <p14:creationId xmlns:p14="http://schemas.microsoft.com/office/powerpoint/2010/main" val="10404067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4370"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a typeface="ＭＳ Ｐゴシック" charset="0"/>
              <a:cs typeface="ＭＳ Ｐゴシック" charset="0"/>
            </a:endParaRPr>
          </a:p>
        </p:txBody>
      </p:sp>
    </p:spTree>
    <p:extLst>
      <p:ext uri="{BB962C8B-B14F-4D97-AF65-F5344CB8AC3E}">
        <p14:creationId xmlns:p14="http://schemas.microsoft.com/office/powerpoint/2010/main" val="6387396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4370"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a typeface="ＭＳ Ｐゴシック" charset="0"/>
              <a:cs typeface="ＭＳ Ｐゴシック" charset="0"/>
            </a:endParaRPr>
          </a:p>
        </p:txBody>
      </p:sp>
    </p:spTree>
    <p:extLst>
      <p:ext uri="{BB962C8B-B14F-4D97-AF65-F5344CB8AC3E}">
        <p14:creationId xmlns:p14="http://schemas.microsoft.com/office/powerpoint/2010/main" val="40473888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4370"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a typeface="ＭＳ Ｐゴシック" charset="0"/>
              <a:cs typeface="ＭＳ Ｐゴシック" charset="0"/>
            </a:endParaRPr>
          </a:p>
        </p:txBody>
      </p:sp>
    </p:spTree>
    <p:extLst>
      <p:ext uri="{BB962C8B-B14F-4D97-AF65-F5344CB8AC3E}">
        <p14:creationId xmlns:p14="http://schemas.microsoft.com/office/powerpoint/2010/main" val="7975261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g152efb0f19_449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 name="Google Shape;398;g152efb0f19_449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327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5F811B57-2B26-CF47-95C6-CC440AAC2FC8}" type="slidenum">
              <a:rPr lang="en-US" sz="1200">
                <a:latin typeface="Calibri" charset="0"/>
              </a:rPr>
              <a:pPr eaLnBrk="1" hangingPunct="1"/>
              <a:t>6</a:t>
            </a:fld>
            <a:endParaRPr lang="en-US" sz="1200">
              <a:latin typeface="Calibri" charset="0"/>
            </a:endParaRPr>
          </a:p>
        </p:txBody>
      </p:sp>
      <p:sp>
        <p:nvSpPr>
          <p:cNvPr id="121858" name="Rectangle 2"/>
          <p:cNvSpPr>
            <a:spLocks noGrp="1" noRot="1" noChangeAspect="1" noChangeArrowheads="1"/>
          </p:cNvSpPr>
          <p:nvPr>
            <p:ph type="sldImg"/>
          </p:nvPr>
        </p:nvSpPr>
        <p:spPr bwMode="auto">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121859"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r>
              <a:rPr lang="en-US">
                <a:latin typeface="Times" charset="0"/>
                <a:ea typeface="ＭＳ Ｐゴシック" charset="0"/>
                <a:cs typeface="ＭＳ Ｐゴシック" charset="0"/>
              </a:rPr>
              <a:t>Title with Line Under, Bulleted List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156E8C0-BA9D-7F41-860F-AFD076047980}" type="slidenum">
              <a:rPr lang="en-US" sz="1200">
                <a:latin typeface="Calibri" charset="0"/>
              </a:rPr>
              <a:pPr eaLnBrk="1" hangingPunct="1"/>
              <a:t>49</a:t>
            </a:fld>
            <a:endParaRPr lang="en-US" sz="1200">
              <a:latin typeface="Calibri" charset="0"/>
            </a:endParaRPr>
          </a:p>
        </p:txBody>
      </p:sp>
      <p:sp>
        <p:nvSpPr>
          <p:cNvPr id="48130" name="Rectangle 2"/>
          <p:cNvSpPr>
            <a:spLocks noGrp="1" noRot="1" noChangeAspect="1" noChangeArrowheads="1"/>
          </p:cNvSpPr>
          <p:nvPr>
            <p:ph type="sldImg"/>
          </p:nvPr>
        </p:nvSpPr>
        <p:spPr bwMode="auto">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48131"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r>
              <a:rPr lang="en-US">
                <a:latin typeface="Times" charset="0"/>
                <a:ea typeface="ＭＳ Ｐゴシック" charset="0"/>
                <a:cs typeface="ＭＳ Ｐゴシック" charset="0"/>
              </a:rPr>
              <a:t>Title with Line Under, Bulleted List</a:t>
            </a:r>
          </a:p>
        </p:txBody>
      </p:sp>
    </p:spTree>
    <p:extLst>
      <p:ext uri="{BB962C8B-B14F-4D97-AF65-F5344CB8AC3E}">
        <p14:creationId xmlns:p14="http://schemas.microsoft.com/office/powerpoint/2010/main" val="1359248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7"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CD6D37C-3240-2147-B27E-B8EB0E06A7E3}" type="slidenum">
              <a:rPr lang="en-US" sz="1200">
                <a:latin typeface="Times" charset="0"/>
              </a:rPr>
              <a:pPr eaLnBrk="1" hangingPunct="1"/>
              <a:t>7</a:t>
            </a:fld>
            <a:endParaRPr lang="en-US" sz="1200" dirty="0">
              <a:latin typeface="Times" charset="0"/>
            </a:endParaRPr>
          </a:p>
        </p:txBody>
      </p:sp>
      <p:sp>
        <p:nvSpPr>
          <p:cNvPr id="398338" name="Rectangle 2"/>
          <p:cNvSpPr>
            <a:spLocks noGrp="1" noRot="1" noChangeAspect="1" noChangeArrowheads="1"/>
          </p:cNvSpPr>
          <p:nvPr>
            <p:ph type="sldImg"/>
          </p:nvPr>
        </p:nvSpPr>
        <p:spPr bwMode="auto">
          <a:xfrm>
            <a:off x="1143000" y="685800"/>
            <a:ext cx="4572000" cy="3429000"/>
          </a:xfrm>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398339" name="Rectangle 3"/>
          <p:cNvSpPr>
            <a:spLocks noGrp="1" noChangeArrowheads="1"/>
          </p:cNvSpPr>
          <p:nvPr>
            <p:ph type="body" idx="1"/>
          </p:nvPr>
        </p:nvSpPr>
        <p:spPr bwMode="auto">
          <a:solidFill>
            <a:srgbClr val="FFFFFF"/>
          </a:solidFill>
          <a:ln>
            <a:solidFill>
              <a:srgbClr val="000000"/>
            </a:solidFill>
            <a:miter lim="800000"/>
            <a:headEnd/>
            <a:tailEnd/>
          </a:ln>
          <a:extLst>
            <a:ext uri="{FAA26D3D-D897-4be2-8F04-BA451C77F1D7}">
              <ma14:placeholderFlag xmlns:ma14="http://schemas.microsoft.com/office/mac/drawingml/2011/main" val="1"/>
            </a:ext>
          </a:extLst>
        </p:spPr>
        <p:txBody>
          <a:bodyPr/>
          <a:lstStyle/>
          <a:p>
            <a:endParaRPr lang="en-US" dirty="0">
              <a:latin typeface="Times" charset="0"/>
              <a:ea typeface="ＭＳ Ｐゴシック" charset="0"/>
              <a:cs typeface="ＭＳ Ｐゴシック" charset="0"/>
            </a:endParaRPr>
          </a:p>
        </p:txBody>
      </p:sp>
    </p:spTree>
    <p:extLst>
      <p:ext uri="{BB962C8B-B14F-4D97-AF65-F5344CB8AC3E}">
        <p14:creationId xmlns:p14="http://schemas.microsoft.com/office/powerpoint/2010/main" val="2129963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9938796-65E4-884B-A418-72DA44BC6439}" type="slidenum">
              <a:rPr lang="en-US" sz="1200">
                <a:latin typeface="Times" charset="0"/>
              </a:rPr>
              <a:pPr eaLnBrk="1" hangingPunct="1"/>
              <a:t>8</a:t>
            </a:fld>
            <a:endParaRPr lang="en-US" sz="1200">
              <a:latin typeface="Times" charset="0"/>
            </a:endParaRPr>
          </a:p>
        </p:txBody>
      </p:sp>
      <p:sp>
        <p:nvSpPr>
          <p:cNvPr id="235522" name="Rectangle 2"/>
          <p:cNvSpPr>
            <a:spLocks noGrp="1" noRot="1" noChangeAspect="1" noChangeArrowheads="1"/>
          </p:cNvSpPr>
          <p:nvPr>
            <p:ph type="sldImg"/>
          </p:nvPr>
        </p:nvSpPr>
        <p:spPr bwMode="auto">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235523"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eaLnBrk="1" hangingPunct="1"/>
            <a:r>
              <a:rPr lang="en-US">
                <a:latin typeface="Times" charset="0"/>
                <a:ea typeface="ＭＳ Ｐゴシック" charset="0"/>
                <a:cs typeface="ＭＳ Ｐゴシック" charset="0"/>
              </a:rPr>
              <a:t>Title (No Line Under), Bulleted List (Tab in bullet to go to lower bullet level.)</a:t>
            </a:r>
          </a:p>
        </p:txBody>
      </p:sp>
    </p:spTree>
    <p:extLst>
      <p:ext uri="{BB962C8B-B14F-4D97-AF65-F5344CB8AC3E}">
        <p14:creationId xmlns:p14="http://schemas.microsoft.com/office/powerpoint/2010/main" val="9164229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9938796-65E4-884B-A418-72DA44BC6439}" type="slidenum">
              <a:rPr lang="en-US" sz="1200">
                <a:latin typeface="Times" charset="0"/>
              </a:rPr>
              <a:pPr eaLnBrk="1" hangingPunct="1"/>
              <a:t>10</a:t>
            </a:fld>
            <a:endParaRPr lang="en-US" sz="1200">
              <a:latin typeface="Times" charset="0"/>
            </a:endParaRPr>
          </a:p>
        </p:txBody>
      </p:sp>
      <p:sp>
        <p:nvSpPr>
          <p:cNvPr id="235522" name="Rectangle 2"/>
          <p:cNvSpPr>
            <a:spLocks noGrp="1" noRot="1" noChangeAspect="1" noChangeArrowheads="1"/>
          </p:cNvSpPr>
          <p:nvPr>
            <p:ph type="sldImg"/>
          </p:nvPr>
        </p:nvSpPr>
        <p:spPr bwMode="auto">
          <a:solidFill>
            <a:srgbClr val="FFFFFF"/>
          </a:solidFill>
          <a:ln>
            <a:solidFill>
              <a:srgbClr val="000000"/>
            </a:solidFill>
            <a:miter lim="800000"/>
            <a:headEnd/>
            <a:tailEnd/>
          </a:ln>
          <a:extLst>
            <a:ext uri="{FAA26D3D-D897-4be2-8F04-BA451C77F1D7}">
              <ma14:placeholderFlag xmlns:ma14="http://schemas.microsoft.com/office/mac/drawingml/2011/main" val="1"/>
            </a:ext>
          </a:extLst>
        </p:spPr>
      </p:sp>
      <p:sp>
        <p:nvSpPr>
          <p:cNvPr id="235523"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eaLnBrk="1" hangingPunct="1"/>
            <a:r>
              <a:rPr lang="en-US">
                <a:latin typeface="Times" charset="0"/>
                <a:ea typeface="ＭＳ Ｐゴシック" charset="0"/>
                <a:cs typeface="ＭＳ Ｐゴシック" charset="0"/>
              </a:rPr>
              <a:t>Title (No Line Under), Bulleted List (Tab in bullet to go to lower bullet level.)</a:t>
            </a:r>
          </a:p>
        </p:txBody>
      </p:sp>
    </p:spTree>
    <p:extLst>
      <p:ext uri="{BB962C8B-B14F-4D97-AF65-F5344CB8AC3E}">
        <p14:creationId xmlns:p14="http://schemas.microsoft.com/office/powerpoint/2010/main" val="2576343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4370"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a typeface="ＭＳ Ｐゴシック" charset="0"/>
              <a:cs typeface="ＭＳ Ｐゴシック" charset="0"/>
            </a:endParaRPr>
          </a:p>
        </p:txBody>
      </p:sp>
    </p:spTree>
    <p:extLst>
      <p:ext uri="{BB962C8B-B14F-4D97-AF65-F5344CB8AC3E}">
        <p14:creationId xmlns:p14="http://schemas.microsoft.com/office/powerpoint/2010/main" val="18707248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4370"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a typeface="ＭＳ Ｐゴシック" charset="0"/>
              <a:cs typeface="ＭＳ Ｐゴシック" charset="0"/>
            </a:endParaRPr>
          </a:p>
        </p:txBody>
      </p:sp>
    </p:spTree>
    <p:extLst>
      <p:ext uri="{BB962C8B-B14F-4D97-AF65-F5344CB8AC3E}">
        <p14:creationId xmlns:p14="http://schemas.microsoft.com/office/powerpoint/2010/main" val="919502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4370"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Calibri" charset="0"/>
              <a:ea typeface="ＭＳ Ｐゴシック" charset="0"/>
              <a:cs typeface="ＭＳ Ｐゴシック" charset="0"/>
            </a:endParaRPr>
          </a:p>
        </p:txBody>
      </p:sp>
    </p:spTree>
    <p:extLst>
      <p:ext uri="{BB962C8B-B14F-4D97-AF65-F5344CB8AC3E}">
        <p14:creationId xmlns:p14="http://schemas.microsoft.com/office/powerpoint/2010/main" val="1167504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ing Pinwheel">
    <p:spTree>
      <p:nvGrpSpPr>
        <p:cNvPr id="1" name=""/>
        <p:cNvGrpSpPr/>
        <p:nvPr/>
      </p:nvGrpSpPr>
      <p:grpSpPr>
        <a:xfrm>
          <a:off x="0" y="0"/>
          <a:ext cx="0" cy="0"/>
          <a:chOff x="0" y="0"/>
          <a:chExt cx="0" cy="0"/>
        </a:xfrm>
      </p:grpSpPr>
      <p:sp>
        <p:nvSpPr>
          <p:cNvPr id="2" name="Rectangle 1"/>
          <p:cNvSpPr/>
          <p:nvPr userDrawn="1"/>
        </p:nvSpPr>
        <p:spPr>
          <a:xfrm>
            <a:off x="0" y="0"/>
            <a:ext cx="9144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cs typeface="ＭＳ Ｐゴシック" charset="-128"/>
            </a:endParaRPr>
          </a:p>
        </p:txBody>
      </p:sp>
      <p:pic>
        <p:nvPicPr>
          <p:cNvPr id="3" name="Picture 5" descr="PPT Title Slide Arial.psd"/>
          <p:cNvPicPr>
            <a:picLocks noChangeAspect="1"/>
          </p:cNvPicPr>
          <p:nvPr userDrawn="1"/>
        </p:nvPicPr>
        <p:blipFill>
          <a:blip r:embed="rId2">
            <a:lum contrast="10000"/>
            <a:extLst>
              <a:ext uri="{28A0092B-C50C-407E-A947-70E740481C1C}">
                <a14:useLocalDpi xmlns:a14="http://schemas.microsoft.com/office/drawing/2010/main" val="0"/>
              </a:ext>
            </a:extLst>
          </a:blip>
          <a:srcRect/>
          <a:stretch>
            <a:fillRect/>
          </a:stretch>
        </p:blipFill>
        <p:spPr bwMode="auto">
          <a:xfrm>
            <a:off x="0" y="698500"/>
            <a:ext cx="9144000" cy="54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6065421"/>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47640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s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7"/>
          <p:cNvSpPr>
            <a:spLocks noGrp="1"/>
          </p:cNvSpPr>
          <p:nvPr>
            <p:ph type="body" sz="quarter" idx="10"/>
          </p:nvPr>
        </p:nvSpPr>
        <p:spPr>
          <a:xfrm>
            <a:off x="698500" y="5219700"/>
            <a:ext cx="7073900" cy="736600"/>
          </a:xfrm>
        </p:spPr>
        <p:txBody>
          <a:bodyPr/>
          <a:lstStyle>
            <a:lvl1pPr>
              <a:buFontTx/>
              <a:buNone/>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4" name="Picture Placeholder 9"/>
          <p:cNvSpPr>
            <a:spLocks noGrp="1"/>
          </p:cNvSpPr>
          <p:nvPr>
            <p:ph type="pic" sz="quarter" idx="11"/>
          </p:nvPr>
        </p:nvSpPr>
        <p:spPr>
          <a:xfrm>
            <a:off x="698500" y="603250"/>
            <a:ext cx="3302000" cy="4375150"/>
          </a:xfrm>
        </p:spPr>
        <p:txBody>
          <a:bodyPr/>
          <a:lstStyle>
            <a:lvl1pPr>
              <a:buFontTx/>
              <a:buNone/>
              <a:defRPr/>
            </a:lvl1pPr>
          </a:lstStyle>
          <a:p>
            <a:pPr lvl="0"/>
            <a:endParaRPr lang="en-US" noProof="0" dirty="0"/>
          </a:p>
        </p:txBody>
      </p:sp>
      <p:sp>
        <p:nvSpPr>
          <p:cNvPr id="5" name="Picture Placeholder 9"/>
          <p:cNvSpPr>
            <a:spLocks noGrp="1"/>
          </p:cNvSpPr>
          <p:nvPr>
            <p:ph type="pic" sz="quarter" idx="12"/>
          </p:nvPr>
        </p:nvSpPr>
        <p:spPr>
          <a:xfrm>
            <a:off x="4978400" y="603250"/>
            <a:ext cx="3302000" cy="4375150"/>
          </a:xfrm>
        </p:spPr>
        <p:txBody>
          <a:bodyPr/>
          <a:lstStyle>
            <a:lvl1pPr>
              <a:buFontTx/>
              <a:buNone/>
              <a:defRPr/>
            </a:lvl1pPr>
          </a:lstStyle>
          <a:p>
            <a:pPr lvl="0"/>
            <a:endParaRPr lang="en-US" noProof="0" dirty="0"/>
          </a:p>
        </p:txBody>
      </p:sp>
    </p:spTree>
    <p:extLst>
      <p:ext uri="{BB962C8B-B14F-4D97-AF65-F5344CB8AC3E}">
        <p14:creationId xmlns:p14="http://schemas.microsoft.com/office/powerpoint/2010/main" val="3869867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s_and_Text_in_places">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7"/>
          <p:cNvSpPr>
            <a:spLocks noGrp="1"/>
          </p:cNvSpPr>
          <p:nvPr>
            <p:ph type="body" sz="quarter" idx="10"/>
          </p:nvPr>
        </p:nvSpPr>
        <p:spPr>
          <a:xfrm>
            <a:off x="698500" y="5219700"/>
            <a:ext cx="4178300" cy="473605"/>
          </a:xfrm>
        </p:spPr>
        <p:txBody>
          <a:bodyPr/>
          <a:lstStyle>
            <a:lvl1pPr marL="0" indent="0">
              <a:buFontTx/>
              <a:buNone/>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4" name="Picture Placeholder 9"/>
          <p:cNvSpPr>
            <a:spLocks noGrp="1"/>
          </p:cNvSpPr>
          <p:nvPr>
            <p:ph type="pic" sz="quarter" idx="11"/>
          </p:nvPr>
        </p:nvSpPr>
        <p:spPr>
          <a:xfrm>
            <a:off x="698500" y="603250"/>
            <a:ext cx="3302000" cy="2813050"/>
          </a:xfrm>
        </p:spPr>
        <p:txBody>
          <a:bodyPr/>
          <a:lstStyle>
            <a:lvl1pPr>
              <a:buFontTx/>
              <a:buNone/>
              <a:defRPr/>
            </a:lvl1pPr>
          </a:lstStyle>
          <a:p>
            <a:pPr lvl="0"/>
            <a:endParaRPr lang="en-US" noProof="0" dirty="0"/>
          </a:p>
        </p:txBody>
      </p:sp>
      <p:sp>
        <p:nvSpPr>
          <p:cNvPr id="5" name="Picture Placeholder 9"/>
          <p:cNvSpPr>
            <a:spLocks noGrp="1"/>
          </p:cNvSpPr>
          <p:nvPr>
            <p:ph type="pic" sz="quarter" idx="12"/>
          </p:nvPr>
        </p:nvSpPr>
        <p:spPr>
          <a:xfrm>
            <a:off x="5321300" y="2880255"/>
            <a:ext cx="3302000" cy="2813050"/>
          </a:xfrm>
        </p:spPr>
        <p:txBody>
          <a:bodyPr/>
          <a:lstStyle>
            <a:lvl1pPr>
              <a:buFontTx/>
              <a:buNone/>
              <a:defRPr/>
            </a:lvl1pPr>
          </a:lstStyle>
          <a:p>
            <a:pPr lvl="0"/>
            <a:endParaRPr lang="en-US" noProof="0" dirty="0"/>
          </a:p>
        </p:txBody>
      </p:sp>
      <p:sp>
        <p:nvSpPr>
          <p:cNvPr id="8" name="Text Placeholder 7"/>
          <p:cNvSpPr>
            <a:spLocks noGrp="1"/>
          </p:cNvSpPr>
          <p:nvPr>
            <p:ph type="body" sz="quarter" idx="13"/>
          </p:nvPr>
        </p:nvSpPr>
        <p:spPr>
          <a:xfrm>
            <a:off x="4862513" y="1092200"/>
            <a:ext cx="4178300" cy="473605"/>
          </a:xfrm>
        </p:spPr>
        <p:txBody>
          <a:bodyPr/>
          <a:lstStyle>
            <a:lvl1pPr marL="0" indent="0">
              <a:buFontTx/>
              <a:buNone/>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Tree>
    <p:extLst>
      <p:ext uri="{BB962C8B-B14F-4D97-AF65-F5344CB8AC3E}">
        <p14:creationId xmlns:p14="http://schemas.microsoft.com/office/powerpoint/2010/main" val="131737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Pictures_and_Text_in_places">
    <p:spTree>
      <p:nvGrpSpPr>
        <p:cNvPr id="1" name=""/>
        <p:cNvGrpSpPr/>
        <p:nvPr/>
      </p:nvGrpSpPr>
      <p:grpSpPr>
        <a:xfrm>
          <a:off x="0" y="0"/>
          <a:ext cx="0" cy="0"/>
          <a:chOff x="0" y="0"/>
          <a:chExt cx="0" cy="0"/>
        </a:xfrm>
      </p:grpSpPr>
      <p:sp>
        <p:nvSpPr>
          <p:cNvPr id="3" name="Text Placeholder 7"/>
          <p:cNvSpPr>
            <a:spLocks noGrp="1"/>
          </p:cNvSpPr>
          <p:nvPr>
            <p:ph type="body" sz="quarter" idx="10"/>
          </p:nvPr>
        </p:nvSpPr>
        <p:spPr>
          <a:xfrm>
            <a:off x="698500" y="5219700"/>
            <a:ext cx="4178300" cy="473605"/>
          </a:xfrm>
        </p:spPr>
        <p:txBody>
          <a:bodyPr/>
          <a:lstStyle>
            <a:lvl1pPr marL="0" indent="0">
              <a:buFontTx/>
              <a:buNone/>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4" name="Picture Placeholder 9"/>
          <p:cNvSpPr>
            <a:spLocks noGrp="1"/>
          </p:cNvSpPr>
          <p:nvPr>
            <p:ph type="pic" sz="quarter" idx="11"/>
          </p:nvPr>
        </p:nvSpPr>
        <p:spPr>
          <a:xfrm>
            <a:off x="698500" y="603250"/>
            <a:ext cx="3302000" cy="2813050"/>
          </a:xfrm>
        </p:spPr>
        <p:txBody>
          <a:bodyPr/>
          <a:lstStyle>
            <a:lvl1pPr>
              <a:buFontTx/>
              <a:buNone/>
              <a:defRPr/>
            </a:lvl1pPr>
          </a:lstStyle>
          <a:p>
            <a:pPr lvl="0"/>
            <a:endParaRPr lang="en-US" noProof="0" dirty="0"/>
          </a:p>
        </p:txBody>
      </p:sp>
      <p:sp>
        <p:nvSpPr>
          <p:cNvPr id="5" name="Picture Placeholder 9"/>
          <p:cNvSpPr>
            <a:spLocks noGrp="1"/>
          </p:cNvSpPr>
          <p:nvPr>
            <p:ph type="pic" sz="quarter" idx="12"/>
          </p:nvPr>
        </p:nvSpPr>
        <p:spPr>
          <a:xfrm>
            <a:off x="5321300" y="2880255"/>
            <a:ext cx="3302000" cy="2813050"/>
          </a:xfrm>
        </p:spPr>
        <p:txBody>
          <a:bodyPr/>
          <a:lstStyle>
            <a:lvl1pPr>
              <a:buFontTx/>
              <a:buNone/>
              <a:defRPr/>
            </a:lvl1pPr>
          </a:lstStyle>
          <a:p>
            <a:pPr lvl="0"/>
            <a:endParaRPr lang="en-US" noProof="0" dirty="0"/>
          </a:p>
        </p:txBody>
      </p:sp>
      <p:sp>
        <p:nvSpPr>
          <p:cNvPr id="8" name="Text Placeholder 7"/>
          <p:cNvSpPr>
            <a:spLocks noGrp="1"/>
          </p:cNvSpPr>
          <p:nvPr>
            <p:ph type="body" sz="quarter" idx="13"/>
          </p:nvPr>
        </p:nvSpPr>
        <p:spPr>
          <a:xfrm>
            <a:off x="4862513" y="1092200"/>
            <a:ext cx="4178300" cy="473605"/>
          </a:xfrm>
        </p:spPr>
        <p:txBody>
          <a:bodyPr/>
          <a:lstStyle>
            <a:lvl1pPr marL="0" indent="0">
              <a:buFontTx/>
              <a:buNone/>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Tree>
    <p:extLst>
      <p:ext uri="{BB962C8B-B14F-4D97-AF65-F5344CB8AC3E}">
        <p14:creationId xmlns:p14="http://schemas.microsoft.com/office/powerpoint/2010/main" val="422065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ext Box 7"/>
          <p:cNvSpPr txBox="1">
            <a:spLocks noChangeArrowheads="1"/>
          </p:cNvSpPr>
          <p:nvPr/>
        </p:nvSpPr>
        <p:spPr bwMode="auto">
          <a:xfrm>
            <a:off x="5105400" y="6400800"/>
            <a:ext cx="266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defRPr/>
            </a:pPr>
            <a:endParaRPr lang="en-US" sz="1800">
              <a:latin typeface="Times" charset="0"/>
            </a:endParaRPr>
          </a:p>
        </p:txBody>
      </p:sp>
    </p:spTree>
    <p:extLst>
      <p:ext uri="{BB962C8B-B14F-4D97-AF65-F5344CB8AC3E}">
        <p14:creationId xmlns:p14="http://schemas.microsoft.com/office/powerpoint/2010/main" val="23021603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Opening Pinwheel_no_web">
    <p:spTree>
      <p:nvGrpSpPr>
        <p:cNvPr id="1" name=""/>
        <p:cNvGrpSpPr/>
        <p:nvPr/>
      </p:nvGrpSpPr>
      <p:grpSpPr>
        <a:xfrm>
          <a:off x="0" y="0"/>
          <a:ext cx="0" cy="0"/>
          <a:chOff x="0" y="0"/>
          <a:chExt cx="0" cy="0"/>
        </a:xfrm>
      </p:grpSpPr>
      <p:pic>
        <p:nvPicPr>
          <p:cNvPr id="2" name="Picture 4" descr="PPT Title Slide No Link.psd"/>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30200" y="1155700"/>
            <a:ext cx="8483600" cy="454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9627526"/>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647971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471595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976866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82016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_with_Name_44/24">
    <p:spTree>
      <p:nvGrpSpPr>
        <p:cNvPr id="1" name=""/>
        <p:cNvGrpSpPr/>
        <p:nvPr/>
      </p:nvGrpSpPr>
      <p:grpSpPr>
        <a:xfrm>
          <a:off x="0" y="0"/>
          <a:ext cx="0" cy="0"/>
          <a:chOff x="0" y="0"/>
          <a:chExt cx="0" cy="0"/>
        </a:xfrm>
      </p:grpSpPr>
      <p:sp>
        <p:nvSpPr>
          <p:cNvPr id="3" name="Text Box 7"/>
          <p:cNvSpPr txBox="1">
            <a:spLocks noChangeArrowheads="1"/>
          </p:cNvSpPr>
          <p:nvPr/>
        </p:nvSpPr>
        <p:spPr bwMode="auto">
          <a:xfrm>
            <a:off x="5105400" y="6400800"/>
            <a:ext cx="266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defRPr/>
            </a:pPr>
            <a:endParaRPr lang="en-US" sz="1800"/>
          </a:p>
        </p:txBody>
      </p:sp>
      <p:sp>
        <p:nvSpPr>
          <p:cNvPr id="4" name="Rectangle 3"/>
          <p:cNvSpPr/>
          <p:nvPr userDrawn="1"/>
        </p:nvSpPr>
        <p:spPr>
          <a:xfrm>
            <a:off x="0" y="0"/>
            <a:ext cx="9144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cs typeface="ＭＳ Ｐゴシック" charset="-128"/>
            </a:endParaRPr>
          </a:p>
        </p:txBody>
      </p:sp>
      <p:pic>
        <p:nvPicPr>
          <p:cNvPr id="5" name="Picture 8" descr="IPFCC Logo Pinwheel Right RGB.psd"/>
          <p:cNvPicPr>
            <a:picLocks noChangeAspect="1"/>
          </p:cNvPicPr>
          <p:nvPr userDrawn="1"/>
        </p:nvPicPr>
        <p:blipFill>
          <a:blip r:embed="rId2">
            <a:lum contrast="16000"/>
            <a:extLst>
              <a:ext uri="{28A0092B-C50C-407E-A947-70E740481C1C}">
                <a14:useLocalDpi xmlns:a14="http://schemas.microsoft.com/office/drawing/2010/main" val="0"/>
              </a:ext>
            </a:extLst>
          </a:blip>
          <a:srcRect/>
          <a:stretch>
            <a:fillRect/>
          </a:stretch>
        </p:blipFill>
        <p:spPr bwMode="auto">
          <a:xfrm>
            <a:off x="5105400" y="6223000"/>
            <a:ext cx="395605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6"/>
          <p:cNvSpPr>
            <a:spLocks noGrp="1"/>
          </p:cNvSpPr>
          <p:nvPr>
            <p:ph sz="quarter" idx="10"/>
          </p:nvPr>
        </p:nvSpPr>
        <p:spPr>
          <a:xfrm>
            <a:off x="682625" y="2260600"/>
            <a:ext cx="7851775" cy="3835400"/>
          </a:xfrm>
        </p:spPr>
        <p:txBody>
          <a:bodyPr/>
          <a:lstStyle>
            <a:lvl1pPr marL="0" indent="0">
              <a:buFontTx/>
              <a:buNone/>
              <a:defRPr sz="4400">
                <a:solidFill>
                  <a:srgbClr val="400080"/>
                </a:solidFill>
              </a:defRPr>
            </a:lvl1pPr>
            <a:lvl2pPr marL="2295144" indent="0">
              <a:lnSpc>
                <a:spcPct val="100000"/>
              </a:lnSpc>
              <a:spcBef>
                <a:spcPts val="2376"/>
              </a:spcBef>
              <a:buFontTx/>
              <a:buNone/>
              <a:defRPr sz="2400">
                <a:solidFill>
                  <a:srgbClr val="400080"/>
                </a:solidFill>
              </a:defRPr>
            </a:lvl2pPr>
            <a:lvl3pPr>
              <a:buFontTx/>
              <a:buNone/>
              <a:defRPr/>
            </a:lvl3pPr>
            <a:lvl4pPr>
              <a:buFontTx/>
              <a:buNone/>
              <a:defRPr/>
            </a:lvl4pPr>
            <a:lvl5pPr>
              <a:buFontTx/>
              <a:buNone/>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7928091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703583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897263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9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911658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0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365017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1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032627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2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880291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3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658658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5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66450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63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054446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64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00081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_Slide">
    <p:spTree>
      <p:nvGrpSpPr>
        <p:cNvPr id="1" name=""/>
        <p:cNvGrpSpPr/>
        <p:nvPr/>
      </p:nvGrpSpPr>
      <p:grpSpPr>
        <a:xfrm>
          <a:off x="0" y="0"/>
          <a:ext cx="0" cy="0"/>
          <a:chOff x="0" y="0"/>
          <a:chExt cx="0" cy="0"/>
        </a:xfrm>
      </p:grpSpPr>
      <p:sp>
        <p:nvSpPr>
          <p:cNvPr id="3" name="Text Box 7"/>
          <p:cNvSpPr txBox="1">
            <a:spLocks noChangeArrowheads="1"/>
          </p:cNvSpPr>
          <p:nvPr/>
        </p:nvSpPr>
        <p:spPr bwMode="auto">
          <a:xfrm>
            <a:off x="5105400" y="6400800"/>
            <a:ext cx="266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defRPr/>
            </a:pPr>
            <a:endParaRPr lang="en-US" sz="1800"/>
          </a:p>
        </p:txBody>
      </p:sp>
      <p:sp>
        <p:nvSpPr>
          <p:cNvPr id="4" name="Rectangle 3"/>
          <p:cNvSpPr/>
          <p:nvPr userDrawn="1"/>
        </p:nvSpPr>
        <p:spPr>
          <a:xfrm>
            <a:off x="0" y="0"/>
            <a:ext cx="9144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cs typeface="ＭＳ Ｐゴシック" charset="-128"/>
            </a:endParaRPr>
          </a:p>
        </p:txBody>
      </p:sp>
      <p:pic>
        <p:nvPicPr>
          <p:cNvPr id="5"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2"/>
          <p:cNvSpPr>
            <a:spLocks noGrp="1"/>
          </p:cNvSpPr>
          <p:nvPr>
            <p:ph idx="1"/>
          </p:nvPr>
        </p:nvSpPr>
        <p:spPr>
          <a:xfrm>
            <a:off x="457200" y="1790700"/>
            <a:ext cx="8229600" cy="4525963"/>
          </a:xfrm>
          <a:prstGeom prst="rect">
            <a:avLst/>
          </a:prstGeom>
        </p:spPr>
        <p:txBody>
          <a:bodyPr/>
          <a:lstStyle>
            <a:lvl1pPr>
              <a:buClr>
                <a:srgbClr val="5773BD"/>
              </a:buClr>
              <a:buSzPct val="85000"/>
              <a:buFontTx/>
              <a:buNone/>
              <a:defRPr sz="5400">
                <a:ln>
                  <a:noFill/>
                </a:ln>
                <a:solidFill>
                  <a:srgbClr val="000090"/>
                </a:solidFill>
              </a:defRPr>
            </a:lvl1pPr>
            <a:lvl2pPr>
              <a:buClr>
                <a:srgbClr val="5773BD"/>
              </a:buClr>
              <a:buSzPct val="90000"/>
              <a:buFontTx/>
              <a:buNone/>
              <a:defRPr sz="5400">
                <a:ln>
                  <a:noFill/>
                </a:ln>
                <a:solidFill>
                  <a:srgbClr val="000090"/>
                </a:solidFill>
              </a:defRPr>
            </a:lvl2pPr>
            <a:lvl3pPr>
              <a:buClr>
                <a:srgbClr val="5773BD"/>
              </a:buClr>
              <a:buSzPct val="90000"/>
              <a:buFontTx/>
              <a:buNone/>
              <a:defRPr sz="5400">
                <a:ln>
                  <a:noFill/>
                </a:ln>
                <a:solidFill>
                  <a:srgbClr val="000090"/>
                </a:solidFill>
              </a:defRPr>
            </a:lvl3pPr>
            <a:lvl4pPr>
              <a:buClr>
                <a:srgbClr val="5773BD"/>
              </a:buClr>
              <a:buSzPct val="90000"/>
              <a:buFontTx/>
              <a:buNone/>
              <a:defRPr sz="5400">
                <a:ln>
                  <a:noFill/>
                </a:ln>
                <a:solidFill>
                  <a:srgbClr val="000090"/>
                </a:solidFill>
              </a:defRPr>
            </a:lvl4pPr>
            <a:lvl5pPr>
              <a:buClr>
                <a:srgbClr val="5773BD"/>
              </a:buClr>
              <a:buSzPct val="90000"/>
              <a:buFontTx/>
              <a:buNone/>
              <a:defRPr sz="5400">
                <a:ln>
                  <a:noFill/>
                </a:ln>
                <a:solidFill>
                  <a:srgbClr val="000090"/>
                </a:solidFill>
              </a:defRPr>
            </a:lvl5pPr>
          </a:lstStyle>
          <a:p>
            <a:pPr lvl="0"/>
            <a:r>
              <a:rPr lang="en-US" dirty="0"/>
              <a:t>Click to edit Master text</a:t>
            </a:r>
          </a:p>
        </p:txBody>
      </p:sp>
    </p:spTree>
    <p:extLst>
      <p:ext uri="{BB962C8B-B14F-4D97-AF65-F5344CB8AC3E}">
        <p14:creationId xmlns:p14="http://schemas.microsoft.com/office/powerpoint/2010/main" val="17536966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65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952069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66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385444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67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223551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68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0275962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69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703206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70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395682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solidFill>
                  <a:srgbClr val="511879"/>
                </a:solidFill>
                <a:latin typeface="Arial"/>
              </a:defRPr>
            </a:lvl1pPr>
          </a:lstStyle>
          <a:p>
            <a:r>
              <a:rPr lang="en-US" dirty="0"/>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lvl1pPr>
              <a:buClr>
                <a:schemeClr val="accent2">
                  <a:lumMod val="20000"/>
                  <a:lumOff val="80000"/>
                </a:schemeClr>
              </a:buClr>
              <a:defRPr>
                <a:solidFill>
                  <a:srgbClr val="000090"/>
                </a:solidFill>
              </a:defRPr>
            </a:lvl1pPr>
            <a:lvl2pPr>
              <a:buClr>
                <a:schemeClr val="accent2">
                  <a:lumMod val="20000"/>
                  <a:lumOff val="80000"/>
                </a:schemeClr>
              </a:buClr>
              <a:defRPr>
                <a:solidFill>
                  <a:srgbClr val="000090"/>
                </a:solidFill>
              </a:defRPr>
            </a:lvl2pPr>
            <a:lvl3pPr>
              <a:buClr>
                <a:schemeClr val="accent2">
                  <a:lumMod val="20000"/>
                  <a:lumOff val="80000"/>
                </a:schemeClr>
              </a:buClr>
              <a:defRPr>
                <a:solidFill>
                  <a:srgbClr val="000090"/>
                </a:solidFill>
              </a:defRPr>
            </a:lvl3pPr>
            <a:lvl4pPr>
              <a:buClr>
                <a:schemeClr val="accent2">
                  <a:lumMod val="20000"/>
                  <a:lumOff val="80000"/>
                </a:schemeClr>
              </a:buClr>
              <a:defRPr>
                <a:solidFill>
                  <a:srgbClr val="000090"/>
                </a:solidFill>
              </a:defRPr>
            </a:lvl4pPr>
            <a:lvl5pPr>
              <a:buClr>
                <a:schemeClr val="accent2">
                  <a:lumMod val="20000"/>
                  <a:lumOff val="80000"/>
                </a:schemeClr>
              </a:buClr>
              <a:defRPr>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876528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6"/>
        <p:cNvGrpSpPr/>
        <p:nvPr/>
      </p:nvGrpSpPr>
      <p:grpSpPr>
        <a:xfrm>
          <a:off x="0" y="0"/>
          <a:ext cx="0" cy="0"/>
          <a:chOff x="0" y="0"/>
          <a:chExt cx="0" cy="0"/>
        </a:xfrm>
      </p:grpSpPr>
      <p:sp>
        <p:nvSpPr>
          <p:cNvPr id="47" name="Google Shape;47;p8"/>
          <p:cNvSpPr/>
          <p:nvPr/>
        </p:nvSpPr>
        <p:spPr>
          <a:xfrm flipH="1">
            <a:off x="-75" y="0"/>
            <a:ext cx="669600" cy="6858000"/>
          </a:xfrm>
          <a:prstGeom prst="rect">
            <a:avLst/>
          </a:prstGeom>
          <a:solidFill>
            <a:srgbClr val="000000">
              <a:alpha val="3460"/>
            </a:srgbClr>
          </a:solidFill>
          <a:ln>
            <a:noFill/>
          </a:ln>
        </p:spPr>
        <p:txBody>
          <a:bodyPr spcFirstLastPara="1" wrap="square" lIns="91411" tIns="91411" rIns="91411" bIns="91411" anchor="ctr" anchorCtr="0">
            <a:noAutofit/>
          </a:bodyPr>
          <a:lstStyle/>
          <a:p>
            <a:pPr fontAlgn="base"/>
            <a:endParaRPr>
              <a:solidFill>
                <a:srgbClr val="000000"/>
              </a:solidFill>
              <a:latin typeface="Arial" charset="0"/>
              <a:ea typeface="ＭＳ Ｐゴシック" charset="0"/>
              <a:cs typeface="ＭＳ Ｐゴシック" charset="0"/>
            </a:endParaRPr>
          </a:p>
        </p:txBody>
      </p:sp>
      <p:sp>
        <p:nvSpPr>
          <p:cNvPr id="48" name="Google Shape;48;p8"/>
          <p:cNvSpPr/>
          <p:nvPr/>
        </p:nvSpPr>
        <p:spPr>
          <a:xfrm flipH="1">
            <a:off x="-75" y="0"/>
            <a:ext cx="669600" cy="1520000"/>
          </a:xfrm>
          <a:prstGeom prst="rect">
            <a:avLst/>
          </a:prstGeom>
          <a:solidFill>
            <a:srgbClr val="0DB7C4"/>
          </a:solidFill>
          <a:ln>
            <a:noFill/>
          </a:ln>
        </p:spPr>
        <p:txBody>
          <a:bodyPr spcFirstLastPara="1" wrap="square" lIns="91411" tIns="91411" rIns="91411" bIns="91411" anchor="ctr" anchorCtr="0">
            <a:noAutofit/>
          </a:bodyPr>
          <a:lstStyle/>
          <a:p>
            <a:pPr fontAlgn="base"/>
            <a:endParaRPr>
              <a:solidFill>
                <a:srgbClr val="000000"/>
              </a:solidFill>
              <a:latin typeface="Arial" charset="0"/>
              <a:ea typeface="ＭＳ Ｐゴシック" charset="0"/>
              <a:cs typeface="ＭＳ Ｐゴシック" charset="0"/>
            </a:endParaRPr>
          </a:p>
        </p:txBody>
      </p:sp>
      <p:sp>
        <p:nvSpPr>
          <p:cNvPr id="49" name="Google Shape;49;p8"/>
          <p:cNvSpPr txBox="1">
            <a:spLocks noGrp="1"/>
          </p:cNvSpPr>
          <p:nvPr>
            <p:ph type="title"/>
          </p:nvPr>
        </p:nvSpPr>
        <p:spPr>
          <a:xfrm>
            <a:off x="844425" y="7464"/>
            <a:ext cx="3552600" cy="1520000"/>
          </a:xfrm>
          <a:prstGeom prst="rect">
            <a:avLst/>
          </a:prstGeom>
        </p:spPr>
        <p:txBody>
          <a:bodyPr spcFirstLastPara="1" wrap="square" lIns="91411" tIns="91411" rIns="91411" bIns="91411" anchor="b"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50" name="Google Shape;50;p8"/>
          <p:cNvSpPr txBox="1">
            <a:spLocks noGrp="1"/>
          </p:cNvSpPr>
          <p:nvPr>
            <p:ph type="sldNum" idx="12"/>
          </p:nvPr>
        </p:nvSpPr>
        <p:spPr>
          <a:xfrm>
            <a:off x="-75" y="0"/>
            <a:ext cx="669600" cy="1520000"/>
          </a:xfrm>
          <a:prstGeom prst="rect">
            <a:avLst/>
          </a:prstGeom>
        </p:spPr>
        <p:txBody>
          <a:bodyPr spcFirstLastPara="1" wrap="square" lIns="91411" tIns="91411" rIns="91411" bIns="91411" anchor="b"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fontAlgn="base">
              <a:spcBef>
                <a:spcPct val="0"/>
              </a:spcBef>
              <a:spcAft>
                <a:spcPct val="0"/>
              </a:spcAft>
            </a:pPr>
            <a:fld id="{00000000-1234-1234-1234-123412341234}" type="slidenum">
              <a:rPr lang="uk-UA" smtClean="0">
                <a:solidFill>
                  <a:srgbClr val="000000"/>
                </a:solidFill>
                <a:latin typeface="Arial" charset="0"/>
                <a:ea typeface="ＭＳ Ｐゴシック" charset="0"/>
                <a:cs typeface="ＭＳ Ｐゴシック" charset="0"/>
              </a:rPr>
              <a:pPr fontAlgn="base">
                <a:spcBef>
                  <a:spcPct val="0"/>
                </a:spcBef>
                <a:spcAft>
                  <a:spcPct val="0"/>
                </a:spcAft>
              </a:pPr>
              <a:t>‹#›</a:t>
            </a:fld>
            <a:endParaRPr lang="uk-UA">
              <a:solidFill>
                <a:srgbClr val="00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4288209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Opening Pinwheel">
    <p:spTree>
      <p:nvGrpSpPr>
        <p:cNvPr id="1" name=""/>
        <p:cNvGrpSpPr/>
        <p:nvPr/>
      </p:nvGrpSpPr>
      <p:grpSpPr>
        <a:xfrm>
          <a:off x="0" y="0"/>
          <a:ext cx="0" cy="0"/>
          <a:chOff x="0" y="0"/>
          <a:chExt cx="0" cy="0"/>
        </a:xfrm>
      </p:grpSpPr>
      <p:sp>
        <p:nvSpPr>
          <p:cNvPr id="2" name="Rectangle 1"/>
          <p:cNvSpPr/>
          <p:nvPr userDrawn="1"/>
        </p:nvSpPr>
        <p:spPr>
          <a:xfrm>
            <a:off x="0" y="0"/>
            <a:ext cx="9144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latin typeface="Arial"/>
              <a:ea typeface="ＭＳ Ｐゴシック" charset="-128"/>
              <a:cs typeface="ＭＳ Ｐゴシック" charset="-128"/>
            </a:endParaRPr>
          </a:p>
        </p:txBody>
      </p:sp>
      <p:pic>
        <p:nvPicPr>
          <p:cNvPr id="3" name="Picture 5" descr="PPT Title Slide Arial.psd"/>
          <p:cNvPicPr>
            <a:picLocks noChangeAspect="1"/>
          </p:cNvPicPr>
          <p:nvPr userDrawn="1"/>
        </p:nvPicPr>
        <p:blipFill>
          <a:blip r:embed="rId2" cstate="email">
            <a:lum contrast="10000"/>
            <a:extLst>
              <a:ext uri="{28A0092B-C50C-407E-A947-70E740481C1C}">
                <a14:useLocalDpi xmlns:a14="http://schemas.microsoft.com/office/drawing/2010/main"/>
              </a:ext>
            </a:extLst>
          </a:blip>
          <a:srcRect/>
          <a:stretch>
            <a:fillRect/>
          </a:stretch>
        </p:blipFill>
        <p:spPr bwMode="auto">
          <a:xfrm>
            <a:off x="0" y="698500"/>
            <a:ext cx="9144000" cy="54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2515705"/>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_with_Name_44/24">
    <p:spTree>
      <p:nvGrpSpPr>
        <p:cNvPr id="1" name=""/>
        <p:cNvGrpSpPr/>
        <p:nvPr/>
      </p:nvGrpSpPr>
      <p:grpSpPr>
        <a:xfrm>
          <a:off x="0" y="0"/>
          <a:ext cx="0" cy="0"/>
          <a:chOff x="0" y="0"/>
          <a:chExt cx="0" cy="0"/>
        </a:xfrm>
      </p:grpSpPr>
      <p:sp>
        <p:nvSpPr>
          <p:cNvPr id="3" name="Text Box 7"/>
          <p:cNvSpPr txBox="1">
            <a:spLocks noChangeArrowheads="1"/>
          </p:cNvSpPr>
          <p:nvPr/>
        </p:nvSpPr>
        <p:spPr bwMode="auto">
          <a:xfrm>
            <a:off x="5105400" y="6400800"/>
            <a:ext cx="266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defRPr/>
            </a:pPr>
            <a:endParaRPr lang="en-US" sz="1800">
              <a:solidFill>
                <a:srgbClr val="000000"/>
              </a:solidFill>
            </a:endParaRPr>
          </a:p>
        </p:txBody>
      </p:sp>
      <p:sp>
        <p:nvSpPr>
          <p:cNvPr id="4" name="Rectangle 3"/>
          <p:cNvSpPr/>
          <p:nvPr userDrawn="1"/>
        </p:nvSpPr>
        <p:spPr>
          <a:xfrm>
            <a:off x="0" y="0"/>
            <a:ext cx="9144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latin typeface="Arial"/>
              <a:ea typeface="ＭＳ Ｐゴシック" charset="-128"/>
              <a:cs typeface="ＭＳ Ｐゴシック" charset="-128"/>
            </a:endParaRPr>
          </a:p>
        </p:txBody>
      </p:sp>
      <p:pic>
        <p:nvPicPr>
          <p:cNvPr id="5" name="Picture 8" descr="IPFCC Logo Pinwheel Right RGB.psd"/>
          <p:cNvPicPr>
            <a:picLocks noChangeAspect="1"/>
          </p:cNvPicPr>
          <p:nvPr userDrawn="1"/>
        </p:nvPicPr>
        <p:blipFill>
          <a:blip r:embed="rId2" cstate="email">
            <a:lum contrast="16000"/>
            <a:extLst>
              <a:ext uri="{28A0092B-C50C-407E-A947-70E740481C1C}">
                <a14:useLocalDpi xmlns:a14="http://schemas.microsoft.com/office/drawing/2010/main"/>
              </a:ext>
            </a:extLst>
          </a:blip>
          <a:srcRect/>
          <a:stretch>
            <a:fillRect/>
          </a:stretch>
        </p:blipFill>
        <p:spPr bwMode="auto">
          <a:xfrm>
            <a:off x="5105400" y="6223000"/>
            <a:ext cx="395605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6"/>
          <p:cNvSpPr>
            <a:spLocks noGrp="1"/>
          </p:cNvSpPr>
          <p:nvPr>
            <p:ph sz="quarter" idx="10"/>
          </p:nvPr>
        </p:nvSpPr>
        <p:spPr>
          <a:xfrm>
            <a:off x="682625" y="2260600"/>
            <a:ext cx="7851775" cy="3835400"/>
          </a:xfrm>
        </p:spPr>
        <p:txBody>
          <a:bodyPr/>
          <a:lstStyle>
            <a:lvl1pPr marL="0" indent="0">
              <a:buFontTx/>
              <a:buNone/>
              <a:defRPr sz="4400">
                <a:solidFill>
                  <a:srgbClr val="400080"/>
                </a:solidFill>
              </a:defRPr>
            </a:lvl1pPr>
            <a:lvl2pPr marL="2295144" indent="0">
              <a:lnSpc>
                <a:spcPct val="100000"/>
              </a:lnSpc>
              <a:spcBef>
                <a:spcPts val="2376"/>
              </a:spcBef>
              <a:buFontTx/>
              <a:buNone/>
              <a:defRPr sz="2400">
                <a:solidFill>
                  <a:srgbClr val="400080"/>
                </a:solidFill>
              </a:defRPr>
            </a:lvl2pPr>
            <a:lvl3pPr>
              <a:buFontTx/>
              <a:buNone/>
              <a:defRPr/>
            </a:lvl3pPr>
            <a:lvl4pPr>
              <a:buFontTx/>
              <a:buNone/>
              <a:defRPr/>
            </a:lvl4pPr>
            <a:lvl5pPr>
              <a:buFontTx/>
              <a:buNone/>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1135335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_Slide_Bullet_Text">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5105400" y="6400800"/>
            <a:ext cx="266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defRPr/>
            </a:pPr>
            <a:endParaRPr lang="en-US" sz="1800"/>
          </a:p>
        </p:txBody>
      </p:sp>
      <p:sp>
        <p:nvSpPr>
          <p:cNvPr id="5" name="Rectangle 4"/>
          <p:cNvSpPr/>
          <p:nvPr userDrawn="1"/>
        </p:nvSpPr>
        <p:spPr>
          <a:xfrm>
            <a:off x="0" y="0"/>
            <a:ext cx="9144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cs typeface="ＭＳ Ｐゴシック" charset="-128"/>
            </a:endParaRPr>
          </a:p>
        </p:txBody>
      </p:sp>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p:cNvSpPr>
            <a:spLocks noGrp="1"/>
          </p:cNvSpPr>
          <p:nvPr>
            <p:ph type="title"/>
          </p:nvPr>
        </p:nvSpPr>
        <p:spPr>
          <a:xfrm>
            <a:off x="457200" y="274638"/>
            <a:ext cx="8229600" cy="1026794"/>
          </a:xfrm>
          <a:prstGeom prst="rect">
            <a:avLst/>
          </a:prstGeom>
        </p:spPr>
        <p:txBody>
          <a:bodyPr/>
          <a:lstStyle>
            <a:lvl1pPr algn="l">
              <a:defRPr sz="3600" b="0">
                <a:ln>
                  <a:noFill/>
                </a:ln>
                <a:solidFill>
                  <a:srgbClr val="400080"/>
                </a:solidFill>
                <a:latin typeface="Arial"/>
                <a:cs typeface="Arial"/>
              </a:defRPr>
            </a:lvl1pPr>
          </a:lstStyle>
          <a:p>
            <a:r>
              <a:rPr lang="en-US" dirty="0"/>
              <a:t>Click to edit Master title style</a:t>
            </a:r>
          </a:p>
        </p:txBody>
      </p:sp>
      <p:sp>
        <p:nvSpPr>
          <p:cNvPr id="12" name="Content Placeholder 2"/>
          <p:cNvSpPr>
            <a:spLocks noGrp="1"/>
          </p:cNvSpPr>
          <p:nvPr>
            <p:ph idx="1"/>
          </p:nvPr>
        </p:nvSpPr>
        <p:spPr>
          <a:xfrm>
            <a:off x="457200" y="1600200"/>
            <a:ext cx="8229600" cy="4525963"/>
          </a:xfrm>
          <a:prstGeom prst="rect">
            <a:avLst/>
          </a:prstGeom>
        </p:spPr>
        <p:txBody>
          <a:bodyPr/>
          <a:lstStyle>
            <a:lvl1pPr>
              <a:buClr>
                <a:schemeClr val="accent2"/>
              </a:buClr>
              <a:buSzPct val="90000"/>
              <a:buFont typeface="Lucida Grande"/>
              <a:buChar char="▼"/>
              <a:defRPr sz="2400">
                <a:ln>
                  <a:noFill/>
                </a:ln>
                <a:solidFill>
                  <a:srgbClr val="000090"/>
                </a:solidFill>
              </a:defRPr>
            </a:lvl1pPr>
            <a:lvl2pPr>
              <a:buClr>
                <a:schemeClr val="accent2"/>
              </a:buClr>
              <a:buSzPct val="90000"/>
              <a:buFont typeface="Monaco"/>
              <a:buChar char="◼"/>
              <a:defRPr sz="2400">
                <a:ln>
                  <a:noFill/>
                </a:ln>
                <a:solidFill>
                  <a:srgbClr val="000090"/>
                </a:solidFill>
              </a:defRPr>
            </a:lvl2pPr>
            <a:lvl3pPr>
              <a:buClr>
                <a:schemeClr val="accent2"/>
              </a:buClr>
              <a:buSzPct val="90000"/>
              <a:buFont typeface="Wingdings" charset="2"/>
              <a:buChar char="u"/>
              <a:defRPr sz="2400">
                <a:ln>
                  <a:noFill/>
                </a:ln>
                <a:solidFill>
                  <a:srgbClr val="000090"/>
                </a:solidFill>
              </a:defRPr>
            </a:lvl3pPr>
            <a:lvl4pPr>
              <a:buClr>
                <a:schemeClr val="accent2"/>
              </a:buClr>
              <a:buSzPct val="125000"/>
              <a:buFont typeface="Lucida Grande"/>
              <a:buChar char="●"/>
              <a:defRPr sz="2400">
                <a:ln>
                  <a:noFill/>
                </a:ln>
                <a:solidFill>
                  <a:srgbClr val="000090"/>
                </a:solidFill>
              </a:defRPr>
            </a:lvl4pPr>
            <a:lvl5pPr>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060576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Divider_Slide">
    <p:spTree>
      <p:nvGrpSpPr>
        <p:cNvPr id="1" name=""/>
        <p:cNvGrpSpPr/>
        <p:nvPr/>
      </p:nvGrpSpPr>
      <p:grpSpPr>
        <a:xfrm>
          <a:off x="0" y="0"/>
          <a:ext cx="0" cy="0"/>
          <a:chOff x="0" y="0"/>
          <a:chExt cx="0" cy="0"/>
        </a:xfrm>
      </p:grpSpPr>
      <p:sp>
        <p:nvSpPr>
          <p:cNvPr id="3" name="Text Box 7"/>
          <p:cNvSpPr txBox="1">
            <a:spLocks noChangeArrowheads="1"/>
          </p:cNvSpPr>
          <p:nvPr/>
        </p:nvSpPr>
        <p:spPr bwMode="auto">
          <a:xfrm>
            <a:off x="5105400" y="6400800"/>
            <a:ext cx="266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defRPr/>
            </a:pPr>
            <a:endParaRPr lang="en-US" sz="1800">
              <a:solidFill>
                <a:srgbClr val="000000"/>
              </a:solidFill>
            </a:endParaRPr>
          </a:p>
        </p:txBody>
      </p:sp>
      <p:sp>
        <p:nvSpPr>
          <p:cNvPr id="4" name="Rectangle 3"/>
          <p:cNvSpPr/>
          <p:nvPr userDrawn="1"/>
        </p:nvSpPr>
        <p:spPr>
          <a:xfrm>
            <a:off x="0" y="0"/>
            <a:ext cx="9144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latin typeface="Arial"/>
              <a:ea typeface="ＭＳ Ｐゴシック" charset="-128"/>
              <a:cs typeface="ＭＳ Ｐゴシック" charset="-128"/>
            </a:endParaRPr>
          </a:p>
        </p:txBody>
      </p:sp>
      <p:pic>
        <p:nvPicPr>
          <p:cNvPr id="5"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2"/>
          <p:cNvSpPr>
            <a:spLocks noGrp="1"/>
          </p:cNvSpPr>
          <p:nvPr>
            <p:ph idx="1"/>
          </p:nvPr>
        </p:nvSpPr>
        <p:spPr>
          <a:xfrm>
            <a:off x="457200" y="1790700"/>
            <a:ext cx="8229600" cy="4525963"/>
          </a:xfrm>
          <a:prstGeom prst="rect">
            <a:avLst/>
          </a:prstGeom>
        </p:spPr>
        <p:txBody>
          <a:bodyPr/>
          <a:lstStyle>
            <a:lvl1pPr>
              <a:buClr>
                <a:srgbClr val="5773BD"/>
              </a:buClr>
              <a:buSzPct val="85000"/>
              <a:buFontTx/>
              <a:buNone/>
              <a:defRPr sz="5400">
                <a:ln>
                  <a:noFill/>
                </a:ln>
                <a:solidFill>
                  <a:srgbClr val="000090"/>
                </a:solidFill>
              </a:defRPr>
            </a:lvl1pPr>
            <a:lvl2pPr>
              <a:buClr>
                <a:srgbClr val="5773BD"/>
              </a:buClr>
              <a:buSzPct val="90000"/>
              <a:buFontTx/>
              <a:buNone/>
              <a:defRPr sz="5400">
                <a:ln>
                  <a:noFill/>
                </a:ln>
                <a:solidFill>
                  <a:srgbClr val="000090"/>
                </a:solidFill>
              </a:defRPr>
            </a:lvl2pPr>
            <a:lvl3pPr>
              <a:buClr>
                <a:srgbClr val="5773BD"/>
              </a:buClr>
              <a:buSzPct val="90000"/>
              <a:buFontTx/>
              <a:buNone/>
              <a:defRPr sz="5400">
                <a:ln>
                  <a:noFill/>
                </a:ln>
                <a:solidFill>
                  <a:srgbClr val="000090"/>
                </a:solidFill>
              </a:defRPr>
            </a:lvl3pPr>
            <a:lvl4pPr>
              <a:buClr>
                <a:srgbClr val="5773BD"/>
              </a:buClr>
              <a:buSzPct val="90000"/>
              <a:buFontTx/>
              <a:buNone/>
              <a:defRPr sz="5400">
                <a:ln>
                  <a:noFill/>
                </a:ln>
                <a:solidFill>
                  <a:srgbClr val="000090"/>
                </a:solidFill>
              </a:defRPr>
            </a:lvl4pPr>
            <a:lvl5pPr>
              <a:buClr>
                <a:srgbClr val="5773BD"/>
              </a:buClr>
              <a:buSzPct val="90000"/>
              <a:buFontTx/>
              <a:buNone/>
              <a:defRPr sz="5400">
                <a:ln>
                  <a:noFill/>
                </a:ln>
                <a:solidFill>
                  <a:srgbClr val="000090"/>
                </a:solidFill>
              </a:defRPr>
            </a:lvl5pPr>
          </a:lstStyle>
          <a:p>
            <a:pPr lvl="0"/>
            <a:r>
              <a:rPr lang="en-US" dirty="0"/>
              <a:t>Click to edit Master text</a:t>
            </a:r>
          </a:p>
        </p:txBody>
      </p:sp>
    </p:spTree>
    <p:extLst>
      <p:ext uri="{BB962C8B-B14F-4D97-AF65-F5344CB8AC3E}">
        <p14:creationId xmlns:p14="http://schemas.microsoft.com/office/powerpoint/2010/main" val="126093457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_Slide_Bullet_Text">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5105400" y="6400800"/>
            <a:ext cx="266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defRPr/>
            </a:pPr>
            <a:endParaRPr lang="en-US" sz="1800">
              <a:solidFill>
                <a:srgbClr val="000000"/>
              </a:solidFill>
            </a:endParaRPr>
          </a:p>
        </p:txBody>
      </p:sp>
      <p:sp>
        <p:nvSpPr>
          <p:cNvPr id="5" name="Rectangle 4"/>
          <p:cNvSpPr/>
          <p:nvPr userDrawn="1"/>
        </p:nvSpPr>
        <p:spPr>
          <a:xfrm>
            <a:off x="0" y="0"/>
            <a:ext cx="9144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latin typeface="Arial"/>
              <a:ea typeface="ＭＳ Ｐゴシック" charset="-128"/>
              <a:cs typeface="ＭＳ Ｐゴシック" charset="-128"/>
            </a:endParaRPr>
          </a:p>
        </p:txBody>
      </p:sp>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p:cNvSpPr>
            <a:spLocks noGrp="1"/>
          </p:cNvSpPr>
          <p:nvPr>
            <p:ph type="title"/>
          </p:nvPr>
        </p:nvSpPr>
        <p:spPr>
          <a:xfrm>
            <a:off x="457200" y="274638"/>
            <a:ext cx="8229600" cy="1026794"/>
          </a:xfrm>
          <a:prstGeom prst="rect">
            <a:avLst/>
          </a:prstGeom>
        </p:spPr>
        <p:txBody>
          <a:bodyPr/>
          <a:lstStyle>
            <a:lvl1pPr algn="l">
              <a:defRPr sz="3600" b="0">
                <a:ln>
                  <a:noFill/>
                </a:ln>
                <a:solidFill>
                  <a:srgbClr val="400080"/>
                </a:solidFill>
                <a:latin typeface="Arial"/>
                <a:cs typeface="Arial"/>
              </a:defRPr>
            </a:lvl1pPr>
          </a:lstStyle>
          <a:p>
            <a:r>
              <a:rPr lang="en-US" dirty="0"/>
              <a:t>Click to edit Master title style</a:t>
            </a:r>
          </a:p>
        </p:txBody>
      </p:sp>
      <p:sp>
        <p:nvSpPr>
          <p:cNvPr id="12" name="Content Placeholder 2"/>
          <p:cNvSpPr>
            <a:spLocks noGrp="1"/>
          </p:cNvSpPr>
          <p:nvPr>
            <p:ph idx="1"/>
          </p:nvPr>
        </p:nvSpPr>
        <p:spPr>
          <a:xfrm>
            <a:off x="457200" y="1600200"/>
            <a:ext cx="8229600" cy="4525963"/>
          </a:xfrm>
          <a:prstGeom prst="rect">
            <a:avLst/>
          </a:prstGeom>
        </p:spPr>
        <p:txBody>
          <a:bodyPr/>
          <a:lstStyle>
            <a:lvl1pPr>
              <a:buClr>
                <a:schemeClr val="accent2"/>
              </a:buClr>
              <a:buSzPct val="90000"/>
              <a:buFont typeface="Lucida Grande"/>
              <a:buChar char="▼"/>
              <a:defRPr sz="2400">
                <a:ln>
                  <a:noFill/>
                </a:ln>
                <a:solidFill>
                  <a:srgbClr val="000090"/>
                </a:solidFill>
              </a:defRPr>
            </a:lvl1pPr>
            <a:lvl2pPr>
              <a:buClr>
                <a:schemeClr val="accent2"/>
              </a:buClr>
              <a:buSzPct val="90000"/>
              <a:buFont typeface="Monaco"/>
              <a:buChar char="◼"/>
              <a:defRPr sz="2400">
                <a:ln>
                  <a:noFill/>
                </a:ln>
                <a:solidFill>
                  <a:srgbClr val="000090"/>
                </a:solidFill>
              </a:defRPr>
            </a:lvl2pPr>
            <a:lvl3pPr>
              <a:buClr>
                <a:schemeClr val="accent2"/>
              </a:buClr>
              <a:buSzPct val="90000"/>
              <a:buFont typeface="Wingdings" charset="2"/>
              <a:buChar char="u"/>
              <a:defRPr sz="2400">
                <a:ln>
                  <a:noFill/>
                </a:ln>
                <a:solidFill>
                  <a:srgbClr val="000090"/>
                </a:solidFill>
              </a:defRPr>
            </a:lvl3pPr>
            <a:lvl4pPr>
              <a:buClr>
                <a:schemeClr val="accent2"/>
              </a:buClr>
              <a:buSzPct val="125000"/>
              <a:buFont typeface="Lucida Grande"/>
              <a:buChar char="●"/>
              <a:defRPr sz="2400">
                <a:ln>
                  <a:noFill/>
                </a:ln>
                <a:solidFill>
                  <a:srgbClr val="000090"/>
                </a:solidFill>
              </a:defRPr>
            </a:lvl4pPr>
            <a:lvl5pPr>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43956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_Slide_2_Col_Bullet">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5105400" y="6400800"/>
            <a:ext cx="266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defRPr/>
            </a:pPr>
            <a:endParaRPr lang="en-US" sz="1800">
              <a:solidFill>
                <a:srgbClr val="000000"/>
              </a:solidFill>
            </a:endParaRPr>
          </a:p>
        </p:txBody>
      </p:sp>
      <p:sp>
        <p:nvSpPr>
          <p:cNvPr id="5" name="Rectangle 4"/>
          <p:cNvSpPr/>
          <p:nvPr userDrawn="1"/>
        </p:nvSpPr>
        <p:spPr>
          <a:xfrm>
            <a:off x="0" y="0"/>
            <a:ext cx="9144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latin typeface="Arial"/>
              <a:ea typeface="ＭＳ Ｐゴシック" charset="-128"/>
              <a:cs typeface="ＭＳ Ｐゴシック" charset="-128"/>
            </a:endParaRPr>
          </a:p>
        </p:txBody>
      </p:sp>
      <p:pic>
        <p:nvPicPr>
          <p:cNvPr id="6" name="Picture 5"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p:cNvSpPr>
            <a:spLocks noGrp="1"/>
          </p:cNvSpPr>
          <p:nvPr>
            <p:ph type="title"/>
          </p:nvPr>
        </p:nvSpPr>
        <p:spPr>
          <a:xfrm>
            <a:off x="457200" y="274638"/>
            <a:ext cx="8229600" cy="1026794"/>
          </a:xfrm>
          <a:prstGeom prst="rect">
            <a:avLst/>
          </a:prstGeom>
        </p:spPr>
        <p:txBody>
          <a:bodyPr/>
          <a:lstStyle>
            <a:lvl1pPr algn="l">
              <a:defRPr sz="3600" b="0">
                <a:ln>
                  <a:noFill/>
                </a:ln>
                <a:solidFill>
                  <a:srgbClr val="400080"/>
                </a:solidFill>
                <a:latin typeface="Arial"/>
                <a:cs typeface="Arial"/>
              </a:defRPr>
            </a:lvl1pPr>
          </a:lstStyle>
          <a:p>
            <a:r>
              <a:rPr lang="en-US" dirty="0"/>
              <a:t>Click to edit Master title style</a:t>
            </a:r>
          </a:p>
        </p:txBody>
      </p:sp>
      <p:sp>
        <p:nvSpPr>
          <p:cNvPr id="12" name="Content Placeholder 2"/>
          <p:cNvSpPr>
            <a:spLocks noGrp="1"/>
          </p:cNvSpPr>
          <p:nvPr>
            <p:ph idx="1"/>
          </p:nvPr>
        </p:nvSpPr>
        <p:spPr>
          <a:xfrm>
            <a:off x="457200" y="1600200"/>
            <a:ext cx="8229600" cy="4525963"/>
          </a:xfrm>
          <a:prstGeom prst="rect">
            <a:avLst/>
          </a:prstGeom>
        </p:spPr>
        <p:txBody>
          <a:bodyPr numCol="2"/>
          <a:lstStyle>
            <a:lvl1pPr>
              <a:buClr>
                <a:schemeClr val="accent2"/>
              </a:buClr>
              <a:buSzPct val="90000"/>
              <a:buFont typeface="Lucida Grande"/>
              <a:buChar char="▼"/>
              <a:defRPr sz="2400">
                <a:ln>
                  <a:noFill/>
                </a:ln>
                <a:solidFill>
                  <a:srgbClr val="000090"/>
                </a:solidFill>
              </a:defRPr>
            </a:lvl1pPr>
            <a:lvl2pPr>
              <a:buClr>
                <a:schemeClr val="accent2"/>
              </a:buClr>
              <a:buSzPct val="90000"/>
              <a:buFont typeface="Monaco"/>
              <a:buChar char="◼"/>
              <a:defRPr sz="2400">
                <a:ln>
                  <a:noFill/>
                </a:ln>
                <a:solidFill>
                  <a:srgbClr val="000090"/>
                </a:solidFill>
              </a:defRPr>
            </a:lvl2pPr>
            <a:lvl3pPr>
              <a:buClr>
                <a:schemeClr val="accent2"/>
              </a:buClr>
              <a:buSzPct val="90000"/>
              <a:buFont typeface="Wingdings" charset="2"/>
              <a:buChar char="u"/>
              <a:defRPr sz="2400">
                <a:ln>
                  <a:noFill/>
                </a:ln>
                <a:solidFill>
                  <a:srgbClr val="000090"/>
                </a:solidFill>
              </a:defRPr>
            </a:lvl3pPr>
            <a:lvl4pPr>
              <a:buClr>
                <a:schemeClr val="accent2"/>
              </a:buClr>
              <a:buSzPct val="125000"/>
              <a:buFont typeface="Lucida Grande"/>
              <a:buChar char="●"/>
              <a:defRPr sz="2400">
                <a:ln>
                  <a:noFill/>
                </a:ln>
                <a:solidFill>
                  <a:srgbClr val="000090"/>
                </a:solidFill>
              </a:defRPr>
            </a:lvl4pPr>
            <a:lvl5pPr>
              <a:buClr>
                <a:schemeClr val="accent2"/>
              </a:buClr>
              <a:defRPr sz="2400">
                <a:ln>
                  <a:noFill/>
                </a:ln>
                <a:solidFill>
                  <a:srgbClr val="00009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1566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Slide_no_bullet">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5105400" y="6400800"/>
            <a:ext cx="266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defRPr/>
            </a:pPr>
            <a:endParaRPr lang="en-US" sz="1800">
              <a:solidFill>
                <a:srgbClr val="000000"/>
              </a:solidFill>
            </a:endParaRPr>
          </a:p>
        </p:txBody>
      </p:sp>
      <p:sp>
        <p:nvSpPr>
          <p:cNvPr id="5" name="Rectangle 4"/>
          <p:cNvSpPr/>
          <p:nvPr userDrawn="1"/>
        </p:nvSpPr>
        <p:spPr>
          <a:xfrm>
            <a:off x="0" y="0"/>
            <a:ext cx="9144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latin typeface="Arial"/>
              <a:ea typeface="ＭＳ Ｐゴシック" charset="-128"/>
              <a:cs typeface="ＭＳ Ｐゴシック" charset="-128"/>
            </a:endParaRPr>
          </a:p>
        </p:txBody>
      </p:sp>
      <p:pic>
        <p:nvPicPr>
          <p:cNvPr id="6" name="Picture 7"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p:cNvSpPr>
            <a:spLocks noGrp="1"/>
          </p:cNvSpPr>
          <p:nvPr>
            <p:ph type="title"/>
          </p:nvPr>
        </p:nvSpPr>
        <p:spPr>
          <a:xfrm>
            <a:off x="368300" y="274638"/>
            <a:ext cx="8229600" cy="1236662"/>
          </a:xfrm>
          <a:prstGeom prst="rect">
            <a:avLst/>
          </a:prstGeom>
        </p:spPr>
        <p:txBody>
          <a:bodyPr/>
          <a:lstStyle>
            <a:lvl1pPr algn="l">
              <a:defRPr sz="3600" b="0">
                <a:ln>
                  <a:noFill/>
                </a:ln>
                <a:solidFill>
                  <a:srgbClr val="400080"/>
                </a:solidFill>
                <a:latin typeface="Arial"/>
                <a:cs typeface="Arial"/>
              </a:defRPr>
            </a:lvl1pPr>
          </a:lstStyle>
          <a:p>
            <a:r>
              <a:rPr lang="en-US" dirty="0"/>
              <a:t>Click to edit Master title style</a:t>
            </a:r>
          </a:p>
        </p:txBody>
      </p:sp>
      <p:sp>
        <p:nvSpPr>
          <p:cNvPr id="12" name="Content Placeholder 2"/>
          <p:cNvSpPr>
            <a:spLocks noGrp="1"/>
          </p:cNvSpPr>
          <p:nvPr>
            <p:ph idx="1"/>
          </p:nvPr>
        </p:nvSpPr>
        <p:spPr>
          <a:xfrm>
            <a:off x="381000" y="2540000"/>
            <a:ext cx="8229600" cy="3992563"/>
          </a:xfrm>
          <a:prstGeom prst="rect">
            <a:avLst/>
          </a:prstGeom>
        </p:spPr>
        <p:txBody>
          <a:bodyPr/>
          <a:lstStyle>
            <a:lvl1pPr marL="0" indent="0">
              <a:buClr>
                <a:srgbClr val="5773BD"/>
              </a:buClr>
              <a:buSzPct val="90000"/>
              <a:buFontTx/>
              <a:buNone/>
              <a:defRPr sz="2400">
                <a:ln>
                  <a:noFill/>
                </a:ln>
                <a:solidFill>
                  <a:srgbClr val="000090"/>
                </a:solidFill>
              </a:defRPr>
            </a:lvl1pPr>
            <a:lvl2pPr>
              <a:buClr>
                <a:srgbClr val="5773BD"/>
              </a:buClr>
              <a:buSzPct val="90000"/>
              <a:buFont typeface="Monaco"/>
              <a:buNone/>
              <a:defRPr sz="2000">
                <a:ln>
                  <a:noFill/>
                </a:ln>
                <a:solidFill>
                  <a:srgbClr val="000090"/>
                </a:solidFill>
              </a:defRPr>
            </a:lvl2pPr>
            <a:lvl3pPr>
              <a:buClr>
                <a:srgbClr val="5773BD"/>
              </a:buClr>
              <a:buSzPct val="90000"/>
              <a:buFont typeface="Wingdings" charset="2"/>
              <a:buChar char="u"/>
              <a:defRPr sz="2000">
                <a:ln>
                  <a:noFill/>
                </a:ln>
                <a:solidFill>
                  <a:srgbClr val="000090"/>
                </a:solidFill>
              </a:defRPr>
            </a:lvl3pPr>
            <a:lvl4pPr>
              <a:buClr>
                <a:srgbClr val="5773BD"/>
              </a:buClr>
              <a:buSzPct val="125000"/>
              <a:buFont typeface="Lucida Grande"/>
              <a:buChar char="●"/>
              <a:defRPr sz="2000">
                <a:ln>
                  <a:noFill/>
                </a:ln>
                <a:solidFill>
                  <a:srgbClr val="000090"/>
                </a:solidFill>
              </a:defRPr>
            </a:lvl4pPr>
            <a:lvl5pPr>
              <a:buClr>
                <a:srgbClr val="5773BD"/>
              </a:buClr>
              <a:defRPr sz="2000">
                <a:ln>
                  <a:noFill/>
                </a:ln>
                <a:solidFill>
                  <a:srgbClr val="000090"/>
                </a:solidFill>
              </a:defRPr>
            </a:lvl5pPr>
          </a:lstStyle>
          <a:p>
            <a:pPr lvl="0"/>
            <a:r>
              <a:rPr lang="en-US" dirty="0"/>
              <a:t>Click to edit Master text styles</a:t>
            </a:r>
          </a:p>
          <a:p>
            <a:pPr lvl="1"/>
            <a:endParaRPr lang="en-US" dirty="0"/>
          </a:p>
        </p:txBody>
      </p:sp>
    </p:spTree>
    <p:extLst>
      <p:ext uri="{BB962C8B-B14F-4D97-AF65-F5344CB8AC3E}">
        <p14:creationId xmlns:p14="http://schemas.microsoft.com/office/powerpoint/2010/main" val="398931302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_Slide_Pinwheel_only">
    <p:spTree>
      <p:nvGrpSpPr>
        <p:cNvPr id="1" name=""/>
        <p:cNvGrpSpPr/>
        <p:nvPr/>
      </p:nvGrpSpPr>
      <p:grpSpPr>
        <a:xfrm>
          <a:off x="0" y="0"/>
          <a:ext cx="0" cy="0"/>
          <a:chOff x="0" y="0"/>
          <a:chExt cx="0" cy="0"/>
        </a:xfrm>
      </p:grpSpPr>
      <p:sp>
        <p:nvSpPr>
          <p:cNvPr id="3" name="Text Box 7"/>
          <p:cNvSpPr txBox="1">
            <a:spLocks noChangeArrowheads="1"/>
          </p:cNvSpPr>
          <p:nvPr/>
        </p:nvSpPr>
        <p:spPr bwMode="auto">
          <a:xfrm>
            <a:off x="5105400" y="6400800"/>
            <a:ext cx="266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defRPr/>
            </a:pPr>
            <a:endParaRPr lang="en-US" sz="1800">
              <a:solidFill>
                <a:srgbClr val="000000"/>
              </a:solidFill>
            </a:endParaRPr>
          </a:p>
        </p:txBody>
      </p:sp>
      <p:sp>
        <p:nvSpPr>
          <p:cNvPr id="4" name="Rectangle 3"/>
          <p:cNvSpPr/>
          <p:nvPr userDrawn="1"/>
        </p:nvSpPr>
        <p:spPr>
          <a:xfrm>
            <a:off x="0" y="0"/>
            <a:ext cx="9144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latin typeface="Arial"/>
              <a:ea typeface="ＭＳ Ｐゴシック" charset="-128"/>
              <a:cs typeface="ＭＳ Ｐゴシック" charset="-128"/>
            </a:endParaRPr>
          </a:p>
        </p:txBody>
      </p:sp>
      <p:pic>
        <p:nvPicPr>
          <p:cNvPr id="5"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p:cNvSpPr>
            <a:spLocks noGrp="1"/>
          </p:cNvSpPr>
          <p:nvPr>
            <p:ph type="title"/>
          </p:nvPr>
        </p:nvSpPr>
        <p:spPr>
          <a:xfrm>
            <a:off x="457200" y="274638"/>
            <a:ext cx="8229600" cy="1026794"/>
          </a:xfrm>
          <a:prstGeom prst="rect">
            <a:avLst/>
          </a:prstGeom>
        </p:spPr>
        <p:txBody>
          <a:bodyPr/>
          <a:lstStyle>
            <a:lvl1pPr algn="l">
              <a:defRPr sz="3600" b="0">
                <a:ln>
                  <a:noFill/>
                </a:ln>
                <a:solidFill>
                  <a:srgbClr val="400080"/>
                </a:solidFill>
                <a:latin typeface="Arial"/>
                <a:cs typeface="Arial"/>
              </a:defRPr>
            </a:lvl1pPr>
          </a:lstStyle>
          <a:p>
            <a:r>
              <a:rPr lang="en-US" dirty="0"/>
              <a:t>Click to edit Master title style</a:t>
            </a:r>
          </a:p>
        </p:txBody>
      </p:sp>
    </p:spTree>
    <p:extLst>
      <p:ext uri="{BB962C8B-B14F-4D97-AF65-F5344CB8AC3E}">
        <p14:creationId xmlns:p14="http://schemas.microsoft.com/office/powerpoint/2010/main" val="7324161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Picture_+Text">
    <p:spTree>
      <p:nvGrpSpPr>
        <p:cNvPr id="1" name=""/>
        <p:cNvGrpSpPr/>
        <p:nvPr/>
      </p:nvGrpSpPr>
      <p:grpSpPr>
        <a:xfrm>
          <a:off x="0" y="0"/>
          <a:ext cx="0" cy="0"/>
          <a:chOff x="0" y="0"/>
          <a:chExt cx="0" cy="0"/>
        </a:xfrm>
      </p:grpSpPr>
      <p:sp>
        <p:nvSpPr>
          <p:cNvPr id="5" name="Rectangle 4"/>
          <p:cNvSpPr/>
          <p:nvPr userDrawn="1"/>
        </p:nvSpPr>
        <p:spPr>
          <a:xfrm>
            <a:off x="0" y="0"/>
            <a:ext cx="9144000" cy="6858000"/>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latin typeface="Arial"/>
              <a:ea typeface="ＭＳ Ｐゴシック" charset="-128"/>
              <a:cs typeface="ＭＳ Ｐゴシック" charset="-128"/>
            </a:endParaRPr>
          </a:p>
        </p:txBody>
      </p:sp>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673100" y="508000"/>
            <a:ext cx="8229600" cy="1143000"/>
          </a:xfrm>
        </p:spPr>
        <p:txBody>
          <a:bodyPr/>
          <a:lstStyle>
            <a:lvl1pPr algn="l">
              <a:defRPr>
                <a:ln>
                  <a:noFill/>
                </a:ln>
              </a:defRPr>
            </a:lvl1pPr>
          </a:lstStyle>
          <a:p>
            <a:r>
              <a:rPr lang="en-US" dirty="0"/>
              <a:t>Click to edit Master title style</a:t>
            </a:r>
          </a:p>
        </p:txBody>
      </p:sp>
      <p:sp>
        <p:nvSpPr>
          <p:cNvPr id="10" name="Picture Placeholder 9"/>
          <p:cNvSpPr>
            <a:spLocks noGrp="1"/>
          </p:cNvSpPr>
          <p:nvPr>
            <p:ph type="pic" sz="quarter" idx="10"/>
          </p:nvPr>
        </p:nvSpPr>
        <p:spPr>
          <a:xfrm>
            <a:off x="4279900" y="2006600"/>
            <a:ext cx="4406900" cy="3949700"/>
          </a:xfrm>
        </p:spPr>
        <p:txBody>
          <a:bodyPr/>
          <a:lstStyle>
            <a:lvl1pPr>
              <a:buFontTx/>
              <a:buNone/>
              <a:defRPr/>
            </a:lvl1pPr>
          </a:lstStyle>
          <a:p>
            <a:pPr lvl="0"/>
            <a:endParaRPr lang="en-US" noProof="0" dirty="0"/>
          </a:p>
        </p:txBody>
      </p:sp>
      <p:sp>
        <p:nvSpPr>
          <p:cNvPr id="8" name="Text Placeholder 7"/>
          <p:cNvSpPr>
            <a:spLocks noGrp="1"/>
          </p:cNvSpPr>
          <p:nvPr>
            <p:ph type="body" sz="quarter" idx="11"/>
          </p:nvPr>
        </p:nvSpPr>
        <p:spPr>
          <a:xfrm>
            <a:off x="698500" y="2095500"/>
            <a:ext cx="3327400" cy="3860800"/>
          </a:xfrm>
        </p:spPr>
        <p:txBody>
          <a:bodyPr/>
          <a:lstStyle>
            <a:lvl1pPr>
              <a:buFontTx/>
              <a:buNone/>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Tree>
    <p:extLst>
      <p:ext uri="{BB962C8B-B14F-4D97-AF65-F5344CB8AC3E}">
        <p14:creationId xmlns:p14="http://schemas.microsoft.com/office/powerpoint/2010/main" val="138247930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5_Picture_Caption">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5105400" y="6400800"/>
            <a:ext cx="266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defRPr/>
            </a:pPr>
            <a:endParaRPr lang="en-US" sz="1800">
              <a:solidFill>
                <a:srgbClr val="000000"/>
              </a:solidFill>
            </a:endParaRPr>
          </a:p>
        </p:txBody>
      </p:sp>
      <p:sp>
        <p:nvSpPr>
          <p:cNvPr id="5" name="Rectangle 4"/>
          <p:cNvSpPr/>
          <p:nvPr userDrawn="1"/>
        </p:nvSpPr>
        <p:spPr>
          <a:xfrm>
            <a:off x="0" y="0"/>
            <a:ext cx="9144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latin typeface="Arial"/>
              <a:ea typeface="ＭＳ Ｐゴシック" charset="-128"/>
              <a:cs typeface="ＭＳ Ｐゴシック" charset="-128"/>
            </a:endParaRPr>
          </a:p>
        </p:txBody>
      </p:sp>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7"/>
          <p:cNvSpPr>
            <a:spLocks noGrp="1"/>
          </p:cNvSpPr>
          <p:nvPr>
            <p:ph type="body" sz="quarter" idx="10"/>
          </p:nvPr>
        </p:nvSpPr>
        <p:spPr>
          <a:xfrm>
            <a:off x="698500" y="5219700"/>
            <a:ext cx="7073900" cy="736600"/>
          </a:xfrm>
        </p:spPr>
        <p:txBody>
          <a:bodyPr/>
          <a:lstStyle>
            <a:lvl1pPr>
              <a:buFontTx/>
              <a:buNone/>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0" name="Picture Placeholder 9"/>
          <p:cNvSpPr>
            <a:spLocks noGrp="1"/>
          </p:cNvSpPr>
          <p:nvPr>
            <p:ph type="pic" sz="quarter" idx="11"/>
          </p:nvPr>
        </p:nvSpPr>
        <p:spPr>
          <a:xfrm>
            <a:off x="1866900" y="800100"/>
            <a:ext cx="5029200" cy="3873500"/>
          </a:xfrm>
        </p:spPr>
        <p:txBody>
          <a:bodyPr/>
          <a:lstStyle>
            <a:lvl1pPr>
              <a:buFontTx/>
              <a:buNone/>
              <a:defRPr/>
            </a:lvl1pPr>
          </a:lstStyle>
          <a:p>
            <a:pPr lvl="0"/>
            <a:endParaRPr lang="en-US" noProof="0" dirty="0"/>
          </a:p>
        </p:txBody>
      </p:sp>
    </p:spTree>
    <p:extLst>
      <p:ext uri="{BB962C8B-B14F-4D97-AF65-F5344CB8AC3E}">
        <p14:creationId xmlns:p14="http://schemas.microsoft.com/office/powerpoint/2010/main" val="295511036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8513620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Pictures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7"/>
          <p:cNvSpPr>
            <a:spLocks noGrp="1"/>
          </p:cNvSpPr>
          <p:nvPr>
            <p:ph type="body" sz="quarter" idx="10"/>
          </p:nvPr>
        </p:nvSpPr>
        <p:spPr>
          <a:xfrm>
            <a:off x="698500" y="5219700"/>
            <a:ext cx="7073900" cy="736600"/>
          </a:xfrm>
        </p:spPr>
        <p:txBody>
          <a:bodyPr/>
          <a:lstStyle>
            <a:lvl1pPr>
              <a:buFontTx/>
              <a:buNone/>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4" name="Picture Placeholder 9"/>
          <p:cNvSpPr>
            <a:spLocks noGrp="1"/>
          </p:cNvSpPr>
          <p:nvPr>
            <p:ph type="pic" sz="quarter" idx="11"/>
          </p:nvPr>
        </p:nvSpPr>
        <p:spPr>
          <a:xfrm>
            <a:off x="698500" y="603250"/>
            <a:ext cx="3302000" cy="4375150"/>
          </a:xfrm>
        </p:spPr>
        <p:txBody>
          <a:bodyPr/>
          <a:lstStyle>
            <a:lvl1pPr>
              <a:buFontTx/>
              <a:buNone/>
              <a:defRPr/>
            </a:lvl1pPr>
          </a:lstStyle>
          <a:p>
            <a:pPr lvl="0"/>
            <a:endParaRPr lang="en-US" noProof="0" dirty="0"/>
          </a:p>
        </p:txBody>
      </p:sp>
      <p:sp>
        <p:nvSpPr>
          <p:cNvPr id="5" name="Picture Placeholder 9"/>
          <p:cNvSpPr>
            <a:spLocks noGrp="1"/>
          </p:cNvSpPr>
          <p:nvPr>
            <p:ph type="pic" sz="quarter" idx="12"/>
          </p:nvPr>
        </p:nvSpPr>
        <p:spPr>
          <a:xfrm>
            <a:off x="4978400" y="603250"/>
            <a:ext cx="3302000" cy="4375150"/>
          </a:xfrm>
        </p:spPr>
        <p:txBody>
          <a:bodyPr/>
          <a:lstStyle>
            <a:lvl1pPr>
              <a:buFontTx/>
              <a:buNone/>
              <a:defRPr/>
            </a:lvl1pPr>
          </a:lstStyle>
          <a:p>
            <a:pPr lvl="0"/>
            <a:endParaRPr lang="en-US" noProof="0" dirty="0"/>
          </a:p>
        </p:txBody>
      </p:sp>
    </p:spTree>
    <p:extLst>
      <p:ext uri="{BB962C8B-B14F-4D97-AF65-F5344CB8AC3E}">
        <p14:creationId xmlns:p14="http://schemas.microsoft.com/office/powerpoint/2010/main" val="30706747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ictures_and_Text_in_places">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7"/>
          <p:cNvSpPr>
            <a:spLocks noGrp="1"/>
          </p:cNvSpPr>
          <p:nvPr>
            <p:ph type="body" sz="quarter" idx="10"/>
          </p:nvPr>
        </p:nvSpPr>
        <p:spPr>
          <a:xfrm>
            <a:off x="698500" y="5219700"/>
            <a:ext cx="4178300" cy="473605"/>
          </a:xfrm>
        </p:spPr>
        <p:txBody>
          <a:bodyPr/>
          <a:lstStyle>
            <a:lvl1pPr marL="0" indent="0">
              <a:buFontTx/>
              <a:buNone/>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4" name="Picture Placeholder 9"/>
          <p:cNvSpPr>
            <a:spLocks noGrp="1"/>
          </p:cNvSpPr>
          <p:nvPr>
            <p:ph type="pic" sz="quarter" idx="11"/>
          </p:nvPr>
        </p:nvSpPr>
        <p:spPr>
          <a:xfrm>
            <a:off x="698500" y="603250"/>
            <a:ext cx="3302000" cy="2813050"/>
          </a:xfrm>
        </p:spPr>
        <p:txBody>
          <a:bodyPr/>
          <a:lstStyle>
            <a:lvl1pPr>
              <a:buFontTx/>
              <a:buNone/>
              <a:defRPr/>
            </a:lvl1pPr>
          </a:lstStyle>
          <a:p>
            <a:pPr lvl="0"/>
            <a:endParaRPr lang="en-US" noProof="0" dirty="0"/>
          </a:p>
        </p:txBody>
      </p:sp>
      <p:sp>
        <p:nvSpPr>
          <p:cNvPr id="5" name="Picture Placeholder 9"/>
          <p:cNvSpPr>
            <a:spLocks noGrp="1"/>
          </p:cNvSpPr>
          <p:nvPr>
            <p:ph type="pic" sz="quarter" idx="12"/>
          </p:nvPr>
        </p:nvSpPr>
        <p:spPr>
          <a:xfrm>
            <a:off x="5321300" y="2880255"/>
            <a:ext cx="3302000" cy="2813050"/>
          </a:xfrm>
        </p:spPr>
        <p:txBody>
          <a:bodyPr/>
          <a:lstStyle>
            <a:lvl1pPr>
              <a:buFontTx/>
              <a:buNone/>
              <a:defRPr/>
            </a:lvl1pPr>
          </a:lstStyle>
          <a:p>
            <a:pPr lvl="0"/>
            <a:endParaRPr lang="en-US" noProof="0" dirty="0"/>
          </a:p>
        </p:txBody>
      </p:sp>
      <p:sp>
        <p:nvSpPr>
          <p:cNvPr id="8" name="Text Placeholder 7"/>
          <p:cNvSpPr>
            <a:spLocks noGrp="1"/>
          </p:cNvSpPr>
          <p:nvPr>
            <p:ph type="body" sz="quarter" idx="13"/>
          </p:nvPr>
        </p:nvSpPr>
        <p:spPr>
          <a:xfrm>
            <a:off x="4862513" y="1092200"/>
            <a:ext cx="4178300" cy="473605"/>
          </a:xfrm>
        </p:spPr>
        <p:txBody>
          <a:bodyPr/>
          <a:lstStyle>
            <a:lvl1pPr marL="0" indent="0">
              <a:buFontTx/>
              <a:buNone/>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Tree>
    <p:extLst>
      <p:ext uri="{BB962C8B-B14F-4D97-AF65-F5344CB8AC3E}">
        <p14:creationId xmlns:p14="http://schemas.microsoft.com/office/powerpoint/2010/main" val="1492853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Slide_2_Col_Bullet">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5105400" y="6400800"/>
            <a:ext cx="266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defRPr/>
            </a:pPr>
            <a:endParaRPr lang="en-US" sz="1800"/>
          </a:p>
        </p:txBody>
      </p:sp>
      <p:sp>
        <p:nvSpPr>
          <p:cNvPr id="5" name="Rectangle 4"/>
          <p:cNvSpPr/>
          <p:nvPr userDrawn="1"/>
        </p:nvSpPr>
        <p:spPr>
          <a:xfrm>
            <a:off x="0" y="0"/>
            <a:ext cx="9144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cs typeface="ＭＳ Ｐゴシック" charset="-128"/>
            </a:endParaRPr>
          </a:p>
        </p:txBody>
      </p:sp>
      <p:pic>
        <p:nvPicPr>
          <p:cNvPr id="6" name="Picture 5"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p:cNvSpPr>
            <a:spLocks noGrp="1"/>
          </p:cNvSpPr>
          <p:nvPr>
            <p:ph type="title"/>
          </p:nvPr>
        </p:nvSpPr>
        <p:spPr>
          <a:xfrm>
            <a:off x="457200" y="274638"/>
            <a:ext cx="8229600" cy="1026794"/>
          </a:xfrm>
          <a:prstGeom prst="rect">
            <a:avLst/>
          </a:prstGeom>
        </p:spPr>
        <p:txBody>
          <a:bodyPr/>
          <a:lstStyle>
            <a:lvl1pPr algn="l">
              <a:defRPr sz="3600" b="0">
                <a:ln>
                  <a:noFill/>
                </a:ln>
                <a:solidFill>
                  <a:srgbClr val="400080"/>
                </a:solidFill>
                <a:latin typeface="Arial"/>
                <a:cs typeface="Arial"/>
              </a:defRPr>
            </a:lvl1pPr>
          </a:lstStyle>
          <a:p>
            <a:r>
              <a:rPr lang="en-US" dirty="0"/>
              <a:t>Click to edit Master title style</a:t>
            </a:r>
          </a:p>
        </p:txBody>
      </p:sp>
      <p:sp>
        <p:nvSpPr>
          <p:cNvPr id="12" name="Content Placeholder 2"/>
          <p:cNvSpPr>
            <a:spLocks noGrp="1"/>
          </p:cNvSpPr>
          <p:nvPr>
            <p:ph idx="1"/>
          </p:nvPr>
        </p:nvSpPr>
        <p:spPr>
          <a:xfrm>
            <a:off x="457200" y="1600200"/>
            <a:ext cx="8229600" cy="4525963"/>
          </a:xfrm>
          <a:prstGeom prst="rect">
            <a:avLst/>
          </a:prstGeom>
        </p:spPr>
        <p:txBody>
          <a:bodyPr numCol="2"/>
          <a:lstStyle>
            <a:lvl1pPr>
              <a:buClr>
                <a:schemeClr val="accent2"/>
              </a:buClr>
              <a:buSzPct val="90000"/>
              <a:buFont typeface="Lucida Grande"/>
              <a:buChar char="▼"/>
              <a:defRPr sz="2400">
                <a:ln>
                  <a:noFill/>
                </a:ln>
                <a:solidFill>
                  <a:srgbClr val="000090"/>
                </a:solidFill>
              </a:defRPr>
            </a:lvl1pPr>
            <a:lvl2pPr>
              <a:buClr>
                <a:schemeClr val="accent2"/>
              </a:buClr>
              <a:buSzPct val="90000"/>
              <a:buFont typeface="Monaco"/>
              <a:buChar char="◼"/>
              <a:defRPr sz="2400">
                <a:ln>
                  <a:noFill/>
                </a:ln>
                <a:solidFill>
                  <a:srgbClr val="000090"/>
                </a:solidFill>
              </a:defRPr>
            </a:lvl2pPr>
            <a:lvl3pPr>
              <a:buClr>
                <a:schemeClr val="accent2"/>
              </a:buClr>
              <a:buSzPct val="90000"/>
              <a:buFont typeface="Wingdings" charset="2"/>
              <a:buChar char="u"/>
              <a:defRPr sz="2400">
                <a:ln>
                  <a:noFill/>
                </a:ln>
                <a:solidFill>
                  <a:srgbClr val="000090"/>
                </a:solidFill>
              </a:defRPr>
            </a:lvl3pPr>
            <a:lvl4pPr>
              <a:buClr>
                <a:schemeClr val="accent2"/>
              </a:buClr>
              <a:buSzPct val="125000"/>
              <a:buFont typeface="Lucida Grande"/>
              <a:buChar char="●"/>
              <a:defRPr sz="2400">
                <a:ln>
                  <a:noFill/>
                </a:ln>
                <a:solidFill>
                  <a:srgbClr val="000090"/>
                </a:solidFill>
              </a:defRPr>
            </a:lvl4pPr>
            <a:lvl5pPr>
              <a:buClr>
                <a:schemeClr val="accent2"/>
              </a:buClr>
              <a:defRPr sz="2400">
                <a:ln>
                  <a:noFill/>
                </a:ln>
                <a:solidFill>
                  <a:srgbClr val="00009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4804104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Pictures_and_Text_in_places">
    <p:spTree>
      <p:nvGrpSpPr>
        <p:cNvPr id="1" name=""/>
        <p:cNvGrpSpPr/>
        <p:nvPr/>
      </p:nvGrpSpPr>
      <p:grpSpPr>
        <a:xfrm>
          <a:off x="0" y="0"/>
          <a:ext cx="0" cy="0"/>
          <a:chOff x="0" y="0"/>
          <a:chExt cx="0" cy="0"/>
        </a:xfrm>
      </p:grpSpPr>
      <p:sp>
        <p:nvSpPr>
          <p:cNvPr id="3" name="Text Placeholder 7"/>
          <p:cNvSpPr>
            <a:spLocks noGrp="1"/>
          </p:cNvSpPr>
          <p:nvPr>
            <p:ph type="body" sz="quarter" idx="10"/>
          </p:nvPr>
        </p:nvSpPr>
        <p:spPr>
          <a:xfrm>
            <a:off x="698500" y="5219700"/>
            <a:ext cx="4178300" cy="473605"/>
          </a:xfrm>
        </p:spPr>
        <p:txBody>
          <a:bodyPr/>
          <a:lstStyle>
            <a:lvl1pPr marL="0" indent="0">
              <a:buFontTx/>
              <a:buNone/>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4" name="Picture Placeholder 9"/>
          <p:cNvSpPr>
            <a:spLocks noGrp="1"/>
          </p:cNvSpPr>
          <p:nvPr>
            <p:ph type="pic" sz="quarter" idx="11"/>
          </p:nvPr>
        </p:nvSpPr>
        <p:spPr>
          <a:xfrm>
            <a:off x="698500" y="603250"/>
            <a:ext cx="3302000" cy="2813050"/>
          </a:xfrm>
        </p:spPr>
        <p:txBody>
          <a:bodyPr/>
          <a:lstStyle>
            <a:lvl1pPr>
              <a:buFontTx/>
              <a:buNone/>
              <a:defRPr/>
            </a:lvl1pPr>
          </a:lstStyle>
          <a:p>
            <a:pPr lvl="0"/>
            <a:endParaRPr lang="en-US" noProof="0" dirty="0"/>
          </a:p>
        </p:txBody>
      </p:sp>
      <p:sp>
        <p:nvSpPr>
          <p:cNvPr id="5" name="Picture Placeholder 9"/>
          <p:cNvSpPr>
            <a:spLocks noGrp="1"/>
          </p:cNvSpPr>
          <p:nvPr>
            <p:ph type="pic" sz="quarter" idx="12"/>
          </p:nvPr>
        </p:nvSpPr>
        <p:spPr>
          <a:xfrm>
            <a:off x="5321300" y="2880255"/>
            <a:ext cx="3302000" cy="2813050"/>
          </a:xfrm>
        </p:spPr>
        <p:txBody>
          <a:bodyPr/>
          <a:lstStyle>
            <a:lvl1pPr>
              <a:buFontTx/>
              <a:buNone/>
              <a:defRPr/>
            </a:lvl1pPr>
          </a:lstStyle>
          <a:p>
            <a:pPr lvl="0"/>
            <a:endParaRPr lang="en-US" noProof="0" dirty="0"/>
          </a:p>
        </p:txBody>
      </p:sp>
      <p:sp>
        <p:nvSpPr>
          <p:cNvPr id="8" name="Text Placeholder 7"/>
          <p:cNvSpPr>
            <a:spLocks noGrp="1"/>
          </p:cNvSpPr>
          <p:nvPr>
            <p:ph type="body" sz="quarter" idx="13"/>
          </p:nvPr>
        </p:nvSpPr>
        <p:spPr>
          <a:xfrm>
            <a:off x="4862513" y="1092200"/>
            <a:ext cx="4178300" cy="473605"/>
          </a:xfrm>
        </p:spPr>
        <p:txBody>
          <a:bodyPr/>
          <a:lstStyle>
            <a:lvl1pPr marL="0" indent="0">
              <a:buFontTx/>
              <a:buNone/>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Tree>
    <p:extLst>
      <p:ext uri="{BB962C8B-B14F-4D97-AF65-F5344CB8AC3E}">
        <p14:creationId xmlns:p14="http://schemas.microsoft.com/office/powerpoint/2010/main" val="242703862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ext Box 7"/>
          <p:cNvSpPr txBox="1">
            <a:spLocks noChangeArrowheads="1"/>
          </p:cNvSpPr>
          <p:nvPr/>
        </p:nvSpPr>
        <p:spPr bwMode="auto">
          <a:xfrm>
            <a:off x="5105400" y="6400800"/>
            <a:ext cx="266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defRPr/>
            </a:pPr>
            <a:endParaRPr lang="en-US" sz="1800">
              <a:solidFill>
                <a:srgbClr val="000000"/>
              </a:solidFill>
              <a:latin typeface="Times" charset="0"/>
            </a:endParaRPr>
          </a:p>
        </p:txBody>
      </p:sp>
    </p:spTree>
    <p:extLst>
      <p:ext uri="{BB962C8B-B14F-4D97-AF65-F5344CB8AC3E}">
        <p14:creationId xmlns:p14="http://schemas.microsoft.com/office/powerpoint/2010/main" val="7050830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Opening Pinwheel_no_web">
    <p:spTree>
      <p:nvGrpSpPr>
        <p:cNvPr id="1" name=""/>
        <p:cNvGrpSpPr/>
        <p:nvPr/>
      </p:nvGrpSpPr>
      <p:grpSpPr>
        <a:xfrm>
          <a:off x="0" y="0"/>
          <a:ext cx="0" cy="0"/>
          <a:chOff x="0" y="0"/>
          <a:chExt cx="0" cy="0"/>
        </a:xfrm>
      </p:grpSpPr>
      <p:pic>
        <p:nvPicPr>
          <p:cNvPr id="2" name="Picture 4" descr="PPT Title Slide No Link.psd"/>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330200" y="1155700"/>
            <a:ext cx="8483600" cy="454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5197684"/>
      </p:ext>
    </p:extLst>
  </p:cSld>
  <p:clrMapOvr>
    <a:overrideClrMapping bg1="lt1" tx1="dk1" bg2="lt2" tx2="dk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3826118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6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2741721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7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69535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8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370665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9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0886197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0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8635302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1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192110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_no_bullet">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5105400" y="6400800"/>
            <a:ext cx="266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defRPr/>
            </a:pPr>
            <a:endParaRPr lang="en-US" sz="1800"/>
          </a:p>
        </p:txBody>
      </p:sp>
      <p:sp>
        <p:nvSpPr>
          <p:cNvPr id="5" name="Rectangle 4"/>
          <p:cNvSpPr/>
          <p:nvPr userDrawn="1"/>
        </p:nvSpPr>
        <p:spPr>
          <a:xfrm>
            <a:off x="0" y="0"/>
            <a:ext cx="9144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cs typeface="ＭＳ Ｐゴシック" charset="-128"/>
            </a:endParaRPr>
          </a:p>
        </p:txBody>
      </p:sp>
      <p:pic>
        <p:nvPicPr>
          <p:cNvPr id="6" name="Picture 7"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p:cNvSpPr>
            <a:spLocks noGrp="1"/>
          </p:cNvSpPr>
          <p:nvPr>
            <p:ph type="title"/>
          </p:nvPr>
        </p:nvSpPr>
        <p:spPr>
          <a:xfrm>
            <a:off x="368300" y="274638"/>
            <a:ext cx="8229600" cy="1236662"/>
          </a:xfrm>
          <a:prstGeom prst="rect">
            <a:avLst/>
          </a:prstGeom>
        </p:spPr>
        <p:txBody>
          <a:bodyPr/>
          <a:lstStyle>
            <a:lvl1pPr algn="l">
              <a:defRPr sz="3600" b="0">
                <a:ln>
                  <a:noFill/>
                </a:ln>
                <a:solidFill>
                  <a:srgbClr val="400080"/>
                </a:solidFill>
                <a:latin typeface="Arial"/>
                <a:cs typeface="Arial"/>
              </a:defRPr>
            </a:lvl1pPr>
          </a:lstStyle>
          <a:p>
            <a:r>
              <a:rPr lang="en-US" dirty="0"/>
              <a:t>Click to edit Master title style</a:t>
            </a:r>
          </a:p>
        </p:txBody>
      </p:sp>
      <p:sp>
        <p:nvSpPr>
          <p:cNvPr id="12" name="Content Placeholder 2"/>
          <p:cNvSpPr>
            <a:spLocks noGrp="1"/>
          </p:cNvSpPr>
          <p:nvPr>
            <p:ph idx="1"/>
          </p:nvPr>
        </p:nvSpPr>
        <p:spPr>
          <a:xfrm>
            <a:off x="381000" y="2540000"/>
            <a:ext cx="8229600" cy="3992563"/>
          </a:xfrm>
          <a:prstGeom prst="rect">
            <a:avLst/>
          </a:prstGeom>
        </p:spPr>
        <p:txBody>
          <a:bodyPr/>
          <a:lstStyle>
            <a:lvl1pPr marL="0" indent="0">
              <a:buClr>
                <a:srgbClr val="5773BD"/>
              </a:buClr>
              <a:buSzPct val="90000"/>
              <a:buFontTx/>
              <a:buNone/>
              <a:defRPr sz="2400">
                <a:ln>
                  <a:noFill/>
                </a:ln>
                <a:solidFill>
                  <a:srgbClr val="000090"/>
                </a:solidFill>
              </a:defRPr>
            </a:lvl1pPr>
            <a:lvl2pPr>
              <a:buClr>
                <a:srgbClr val="5773BD"/>
              </a:buClr>
              <a:buSzPct val="90000"/>
              <a:buFont typeface="Monaco"/>
              <a:buNone/>
              <a:defRPr sz="2000">
                <a:ln>
                  <a:noFill/>
                </a:ln>
                <a:solidFill>
                  <a:srgbClr val="000090"/>
                </a:solidFill>
              </a:defRPr>
            </a:lvl2pPr>
            <a:lvl3pPr>
              <a:buClr>
                <a:srgbClr val="5773BD"/>
              </a:buClr>
              <a:buSzPct val="90000"/>
              <a:buFont typeface="Wingdings" charset="2"/>
              <a:buChar char="u"/>
              <a:defRPr sz="2000">
                <a:ln>
                  <a:noFill/>
                </a:ln>
                <a:solidFill>
                  <a:srgbClr val="000090"/>
                </a:solidFill>
              </a:defRPr>
            </a:lvl3pPr>
            <a:lvl4pPr>
              <a:buClr>
                <a:srgbClr val="5773BD"/>
              </a:buClr>
              <a:buSzPct val="125000"/>
              <a:buFont typeface="Lucida Grande"/>
              <a:buChar char="●"/>
              <a:defRPr sz="2000">
                <a:ln>
                  <a:noFill/>
                </a:ln>
                <a:solidFill>
                  <a:srgbClr val="000090"/>
                </a:solidFill>
              </a:defRPr>
            </a:lvl4pPr>
            <a:lvl5pPr>
              <a:buClr>
                <a:srgbClr val="5773BD"/>
              </a:buClr>
              <a:defRPr sz="2000">
                <a:ln>
                  <a:noFill/>
                </a:ln>
                <a:solidFill>
                  <a:srgbClr val="000090"/>
                </a:solidFill>
              </a:defRPr>
            </a:lvl5pPr>
          </a:lstStyle>
          <a:p>
            <a:pPr lvl="0"/>
            <a:r>
              <a:rPr lang="en-US" dirty="0"/>
              <a:t>Click to edit Master text styles</a:t>
            </a:r>
          </a:p>
          <a:p>
            <a:pPr lvl="1"/>
            <a:endParaRPr lang="en-US" dirty="0"/>
          </a:p>
        </p:txBody>
      </p:sp>
    </p:spTree>
    <p:extLst>
      <p:ext uri="{BB962C8B-B14F-4D97-AF65-F5344CB8AC3E}">
        <p14:creationId xmlns:p14="http://schemas.microsoft.com/office/powerpoint/2010/main" val="334245689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2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4114966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3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9944420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5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3268156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63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9799831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64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01545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65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6470526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66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3102684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67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2101102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68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0406365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169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957399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_Slide_Pinwheel_only">
    <p:spTree>
      <p:nvGrpSpPr>
        <p:cNvPr id="1" name=""/>
        <p:cNvGrpSpPr/>
        <p:nvPr/>
      </p:nvGrpSpPr>
      <p:grpSpPr>
        <a:xfrm>
          <a:off x="0" y="0"/>
          <a:ext cx="0" cy="0"/>
          <a:chOff x="0" y="0"/>
          <a:chExt cx="0" cy="0"/>
        </a:xfrm>
      </p:grpSpPr>
      <p:sp>
        <p:nvSpPr>
          <p:cNvPr id="3" name="Text Box 7"/>
          <p:cNvSpPr txBox="1">
            <a:spLocks noChangeArrowheads="1"/>
          </p:cNvSpPr>
          <p:nvPr/>
        </p:nvSpPr>
        <p:spPr bwMode="auto">
          <a:xfrm>
            <a:off x="5105400" y="6400800"/>
            <a:ext cx="266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defRPr/>
            </a:pPr>
            <a:endParaRPr lang="en-US" sz="1800"/>
          </a:p>
        </p:txBody>
      </p:sp>
      <p:sp>
        <p:nvSpPr>
          <p:cNvPr id="4" name="Rectangle 3"/>
          <p:cNvSpPr/>
          <p:nvPr userDrawn="1"/>
        </p:nvSpPr>
        <p:spPr>
          <a:xfrm>
            <a:off x="0" y="0"/>
            <a:ext cx="9144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cs typeface="ＭＳ Ｐゴシック" charset="-128"/>
            </a:endParaRPr>
          </a:p>
        </p:txBody>
      </p:sp>
      <p:pic>
        <p:nvPicPr>
          <p:cNvPr id="5"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p:cNvSpPr>
            <a:spLocks noGrp="1"/>
          </p:cNvSpPr>
          <p:nvPr>
            <p:ph type="title"/>
          </p:nvPr>
        </p:nvSpPr>
        <p:spPr>
          <a:xfrm>
            <a:off x="457200" y="274638"/>
            <a:ext cx="8229600" cy="1026794"/>
          </a:xfrm>
          <a:prstGeom prst="rect">
            <a:avLst/>
          </a:prstGeom>
        </p:spPr>
        <p:txBody>
          <a:bodyPr/>
          <a:lstStyle>
            <a:lvl1pPr algn="l">
              <a:defRPr sz="3600" b="0">
                <a:ln>
                  <a:noFill/>
                </a:ln>
                <a:solidFill>
                  <a:srgbClr val="400080"/>
                </a:solidFill>
                <a:latin typeface="Arial"/>
                <a:cs typeface="Arial"/>
              </a:defRPr>
            </a:lvl1pPr>
          </a:lstStyle>
          <a:p>
            <a:r>
              <a:rPr lang="en-US" dirty="0"/>
              <a:t>Click to edit Master title style</a:t>
            </a:r>
          </a:p>
        </p:txBody>
      </p:sp>
    </p:spTree>
    <p:extLst>
      <p:ext uri="{BB962C8B-B14F-4D97-AF65-F5344CB8AC3E}">
        <p14:creationId xmlns:p14="http://schemas.microsoft.com/office/powerpoint/2010/main" val="72871075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70_Title_Picture_Bullet_Text">
    <p:spTree>
      <p:nvGrpSpPr>
        <p:cNvPr id="1" name=""/>
        <p:cNvGrpSpPr/>
        <p:nvPr/>
      </p:nvGrpSpPr>
      <p:grpSpPr>
        <a:xfrm>
          <a:off x="0" y="0"/>
          <a:ext cx="0" cy="0"/>
          <a:chOff x="0" y="0"/>
          <a:chExt cx="0" cy="0"/>
        </a:xfrm>
      </p:grpSpPr>
      <p:pic>
        <p:nvPicPr>
          <p:cNvPr id="6" name="Picture 8" descr="IPFCC Pinwheel Solo.psd"/>
          <p:cNvPicPr>
            <a:picLocks noChangeAspect="1"/>
          </p:cNvPicPr>
          <p:nvPr userDrawn="1"/>
        </p:nvPicPr>
        <p:blipFill>
          <a:blip r:embed="rId2" cstate="email">
            <a:lum contrast="14000"/>
            <a:extLst>
              <a:ext uri="{28A0092B-C50C-407E-A947-70E740481C1C}">
                <a14:useLocalDpi xmlns:a14="http://schemas.microsoft.com/office/drawing/2010/main"/>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Picture Placeholder 9"/>
          <p:cNvSpPr>
            <a:spLocks noGrp="1"/>
          </p:cNvSpPr>
          <p:nvPr>
            <p:ph type="pic" sz="quarter" idx="10"/>
          </p:nvPr>
        </p:nvSpPr>
        <p:spPr>
          <a:xfrm>
            <a:off x="4279900" y="1193800"/>
            <a:ext cx="4406900" cy="2692400"/>
          </a:xfrm>
        </p:spPr>
        <p:txBody>
          <a:bodyPr/>
          <a:lstStyle>
            <a:lvl1pPr>
              <a:buFontTx/>
              <a:buNone/>
              <a:defRPr/>
            </a:lvl1pPr>
          </a:lstStyle>
          <a:p>
            <a:pPr lvl="0"/>
            <a:endParaRPr lang="en-US" noProof="0" dirty="0"/>
          </a:p>
        </p:txBody>
      </p:sp>
      <p:sp>
        <p:nvSpPr>
          <p:cNvPr id="5" name="Content Placeholder 2"/>
          <p:cNvSpPr>
            <a:spLocks noGrp="1"/>
          </p:cNvSpPr>
          <p:nvPr>
            <p:ph idx="1"/>
          </p:nvPr>
        </p:nvSpPr>
        <p:spPr>
          <a:xfrm>
            <a:off x="457200" y="1600200"/>
            <a:ext cx="7823200" cy="4525963"/>
          </a:xfrm>
          <a:prstGeom prst="rect">
            <a:avLst/>
          </a:prstGeom>
        </p:spPr>
        <p:txBody>
          <a:bodyPr/>
          <a:lstStyle>
            <a:lvl1pPr>
              <a:spcAft>
                <a:spcPts val="1200"/>
              </a:spcAft>
              <a:buClr>
                <a:schemeClr val="accent2"/>
              </a:buClr>
              <a:buSzPct val="90000"/>
              <a:buFont typeface="Lucida Grande"/>
              <a:buChar char="▼"/>
              <a:defRPr sz="2400">
                <a:ln>
                  <a:noFill/>
                </a:ln>
                <a:solidFill>
                  <a:srgbClr val="000090"/>
                </a:solidFill>
              </a:defRPr>
            </a:lvl1pPr>
            <a:lvl2pPr>
              <a:spcAft>
                <a:spcPts val="1200"/>
              </a:spcAft>
              <a:buClr>
                <a:schemeClr val="accent2"/>
              </a:buClr>
              <a:buSzPct val="90000"/>
              <a:buFont typeface="Monaco"/>
              <a:buChar char="◼"/>
              <a:defRPr sz="2400">
                <a:ln>
                  <a:noFill/>
                </a:ln>
                <a:solidFill>
                  <a:srgbClr val="000090"/>
                </a:solidFill>
              </a:defRPr>
            </a:lvl2pPr>
            <a:lvl3pPr indent="-347472">
              <a:spcBef>
                <a:spcPts val="38"/>
              </a:spcBef>
              <a:spcAft>
                <a:spcPts val="1200"/>
              </a:spcAft>
              <a:buClr>
                <a:schemeClr val="accent2"/>
              </a:buClr>
              <a:buSzPct val="90000"/>
              <a:buFont typeface="Wingdings" charset="2"/>
              <a:buChar char="u"/>
              <a:defRPr sz="2400">
                <a:ln>
                  <a:noFill/>
                </a:ln>
                <a:solidFill>
                  <a:srgbClr val="000090"/>
                </a:solidFill>
              </a:defRPr>
            </a:lvl3pPr>
            <a:lvl4pPr>
              <a:spcAft>
                <a:spcPts val="1200"/>
              </a:spcAft>
              <a:buClr>
                <a:schemeClr val="accent2"/>
              </a:buClr>
              <a:buSzPct val="125000"/>
              <a:buFont typeface="Lucida Grande"/>
              <a:buChar char="●"/>
              <a:defRPr sz="2400">
                <a:ln>
                  <a:noFill/>
                </a:ln>
                <a:solidFill>
                  <a:srgbClr val="000090"/>
                </a:solidFill>
              </a:defRPr>
            </a:lvl4pPr>
            <a:lvl5pPr>
              <a:spcAft>
                <a:spcPts val="1200"/>
              </a:spcAft>
              <a:buClr>
                <a:schemeClr val="accent2"/>
              </a:buClr>
              <a:defRPr sz="2400">
                <a:ln>
                  <a:noFill/>
                </a:ln>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828738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solidFill>
                  <a:srgbClr val="511879"/>
                </a:solidFill>
                <a:latin typeface="Arial"/>
              </a:defRPr>
            </a:lvl1pPr>
          </a:lstStyle>
          <a:p>
            <a:r>
              <a:rPr lang="en-US" dirty="0"/>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lvl1pPr>
              <a:buClr>
                <a:schemeClr val="accent2">
                  <a:lumMod val="20000"/>
                  <a:lumOff val="80000"/>
                </a:schemeClr>
              </a:buClr>
              <a:defRPr>
                <a:solidFill>
                  <a:srgbClr val="000090"/>
                </a:solidFill>
              </a:defRPr>
            </a:lvl1pPr>
            <a:lvl2pPr>
              <a:buClr>
                <a:schemeClr val="accent2">
                  <a:lumMod val="20000"/>
                  <a:lumOff val="80000"/>
                </a:schemeClr>
              </a:buClr>
              <a:defRPr>
                <a:solidFill>
                  <a:srgbClr val="000090"/>
                </a:solidFill>
              </a:defRPr>
            </a:lvl2pPr>
            <a:lvl3pPr>
              <a:buClr>
                <a:schemeClr val="accent2">
                  <a:lumMod val="20000"/>
                  <a:lumOff val="80000"/>
                </a:schemeClr>
              </a:buClr>
              <a:defRPr>
                <a:solidFill>
                  <a:srgbClr val="000090"/>
                </a:solidFill>
              </a:defRPr>
            </a:lvl3pPr>
            <a:lvl4pPr>
              <a:buClr>
                <a:schemeClr val="accent2">
                  <a:lumMod val="20000"/>
                  <a:lumOff val="80000"/>
                </a:schemeClr>
              </a:buClr>
              <a:defRPr>
                <a:solidFill>
                  <a:srgbClr val="000090"/>
                </a:solidFill>
              </a:defRPr>
            </a:lvl4pPr>
            <a:lvl5pPr>
              <a:buClr>
                <a:schemeClr val="accent2">
                  <a:lumMod val="20000"/>
                  <a:lumOff val="80000"/>
                </a:schemeClr>
              </a:buClr>
              <a:defRPr>
                <a:solidFill>
                  <a:srgbClr val="00009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8374419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6"/>
        <p:cNvGrpSpPr/>
        <p:nvPr/>
      </p:nvGrpSpPr>
      <p:grpSpPr>
        <a:xfrm>
          <a:off x="0" y="0"/>
          <a:ext cx="0" cy="0"/>
          <a:chOff x="0" y="0"/>
          <a:chExt cx="0" cy="0"/>
        </a:xfrm>
      </p:grpSpPr>
      <p:sp>
        <p:nvSpPr>
          <p:cNvPr id="47" name="Google Shape;47;p8"/>
          <p:cNvSpPr/>
          <p:nvPr/>
        </p:nvSpPr>
        <p:spPr>
          <a:xfrm flipH="1">
            <a:off x="-75" y="0"/>
            <a:ext cx="669600" cy="6858000"/>
          </a:xfrm>
          <a:prstGeom prst="rect">
            <a:avLst/>
          </a:prstGeom>
          <a:solidFill>
            <a:srgbClr val="000000">
              <a:alpha val="3460"/>
            </a:srgbClr>
          </a:solidFill>
          <a:ln>
            <a:noFill/>
          </a:ln>
        </p:spPr>
        <p:txBody>
          <a:bodyPr spcFirstLastPara="1" wrap="square" lIns="91411" tIns="91411" rIns="91411" bIns="91411" anchor="ctr" anchorCtr="0">
            <a:noAutofit/>
          </a:bodyPr>
          <a:lstStyle/>
          <a:p>
            <a:pPr>
              <a:spcBef>
                <a:spcPts val="0"/>
              </a:spcBef>
              <a:spcAft>
                <a:spcPts val="0"/>
              </a:spcAft>
            </a:pPr>
            <a:endParaRPr>
              <a:solidFill>
                <a:srgbClr val="000000"/>
              </a:solidFill>
            </a:endParaRPr>
          </a:p>
        </p:txBody>
      </p:sp>
      <p:sp>
        <p:nvSpPr>
          <p:cNvPr id="48" name="Google Shape;48;p8"/>
          <p:cNvSpPr/>
          <p:nvPr/>
        </p:nvSpPr>
        <p:spPr>
          <a:xfrm flipH="1">
            <a:off x="-75" y="0"/>
            <a:ext cx="669600" cy="1520000"/>
          </a:xfrm>
          <a:prstGeom prst="rect">
            <a:avLst/>
          </a:prstGeom>
          <a:solidFill>
            <a:srgbClr val="0DB7C4"/>
          </a:solidFill>
          <a:ln>
            <a:noFill/>
          </a:ln>
        </p:spPr>
        <p:txBody>
          <a:bodyPr spcFirstLastPara="1" wrap="square" lIns="91411" tIns="91411" rIns="91411" bIns="91411" anchor="ctr" anchorCtr="0">
            <a:noAutofit/>
          </a:bodyPr>
          <a:lstStyle/>
          <a:p>
            <a:pPr>
              <a:spcBef>
                <a:spcPts val="0"/>
              </a:spcBef>
              <a:spcAft>
                <a:spcPts val="0"/>
              </a:spcAft>
            </a:pPr>
            <a:endParaRPr>
              <a:solidFill>
                <a:srgbClr val="000000"/>
              </a:solidFill>
            </a:endParaRPr>
          </a:p>
        </p:txBody>
      </p:sp>
      <p:sp>
        <p:nvSpPr>
          <p:cNvPr id="49" name="Google Shape;49;p8"/>
          <p:cNvSpPr txBox="1">
            <a:spLocks noGrp="1"/>
          </p:cNvSpPr>
          <p:nvPr>
            <p:ph type="title"/>
          </p:nvPr>
        </p:nvSpPr>
        <p:spPr>
          <a:xfrm>
            <a:off x="844425" y="7464"/>
            <a:ext cx="3552600" cy="1520000"/>
          </a:xfrm>
          <a:prstGeom prst="rect">
            <a:avLst/>
          </a:prstGeom>
        </p:spPr>
        <p:txBody>
          <a:bodyPr spcFirstLastPara="1" wrap="square" lIns="91411" tIns="91411" rIns="91411" bIns="91411" anchor="b"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50" name="Google Shape;50;p8"/>
          <p:cNvSpPr txBox="1">
            <a:spLocks noGrp="1"/>
          </p:cNvSpPr>
          <p:nvPr>
            <p:ph type="sldNum" idx="12"/>
          </p:nvPr>
        </p:nvSpPr>
        <p:spPr>
          <a:xfrm>
            <a:off x="-75" y="0"/>
            <a:ext cx="669600" cy="1520000"/>
          </a:xfrm>
          <a:prstGeom prst="rect">
            <a:avLst/>
          </a:prstGeom>
        </p:spPr>
        <p:txBody>
          <a:bodyPr spcFirstLastPara="1" wrap="square" lIns="91411" tIns="91411" rIns="91411" bIns="91411" anchor="b"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uk-UA" smtClean="0">
                <a:solidFill>
                  <a:srgbClr val="000000"/>
                </a:solidFill>
              </a:rPr>
              <a:pPr/>
              <a:t>‹#›</a:t>
            </a:fld>
            <a:endParaRPr lang="uk-UA">
              <a:solidFill>
                <a:srgbClr val="000000"/>
              </a:solidFill>
            </a:endParaRPr>
          </a:p>
        </p:txBody>
      </p:sp>
    </p:spTree>
    <p:extLst>
      <p:ext uri="{BB962C8B-B14F-4D97-AF65-F5344CB8AC3E}">
        <p14:creationId xmlns:p14="http://schemas.microsoft.com/office/powerpoint/2010/main" val="1041116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_+Text">
    <p:spTree>
      <p:nvGrpSpPr>
        <p:cNvPr id="1" name=""/>
        <p:cNvGrpSpPr/>
        <p:nvPr/>
      </p:nvGrpSpPr>
      <p:grpSpPr>
        <a:xfrm>
          <a:off x="0" y="0"/>
          <a:ext cx="0" cy="0"/>
          <a:chOff x="0" y="0"/>
          <a:chExt cx="0" cy="0"/>
        </a:xfrm>
      </p:grpSpPr>
      <p:sp>
        <p:nvSpPr>
          <p:cNvPr id="5" name="Rectangle 4"/>
          <p:cNvSpPr/>
          <p:nvPr userDrawn="1"/>
        </p:nvSpPr>
        <p:spPr>
          <a:xfrm>
            <a:off x="0" y="0"/>
            <a:ext cx="9144000" cy="6858000"/>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bg1"/>
              </a:solidFill>
              <a:ea typeface="ＭＳ Ｐゴシック" charset="-128"/>
              <a:cs typeface="ＭＳ Ｐゴシック" charset="-128"/>
            </a:endParaRPr>
          </a:p>
        </p:txBody>
      </p:sp>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673100" y="508000"/>
            <a:ext cx="8229600" cy="1143000"/>
          </a:xfrm>
        </p:spPr>
        <p:txBody>
          <a:bodyPr/>
          <a:lstStyle>
            <a:lvl1pPr algn="l">
              <a:defRPr>
                <a:ln>
                  <a:noFill/>
                </a:ln>
              </a:defRPr>
            </a:lvl1pPr>
          </a:lstStyle>
          <a:p>
            <a:r>
              <a:rPr lang="en-US" dirty="0"/>
              <a:t>Click to edit Master title style</a:t>
            </a:r>
          </a:p>
        </p:txBody>
      </p:sp>
      <p:sp>
        <p:nvSpPr>
          <p:cNvPr id="10" name="Picture Placeholder 9"/>
          <p:cNvSpPr>
            <a:spLocks noGrp="1"/>
          </p:cNvSpPr>
          <p:nvPr>
            <p:ph type="pic" sz="quarter" idx="10"/>
          </p:nvPr>
        </p:nvSpPr>
        <p:spPr>
          <a:xfrm>
            <a:off x="4279900" y="2006600"/>
            <a:ext cx="4406900" cy="3949700"/>
          </a:xfrm>
        </p:spPr>
        <p:txBody>
          <a:bodyPr/>
          <a:lstStyle>
            <a:lvl1pPr>
              <a:buFontTx/>
              <a:buNone/>
              <a:defRPr/>
            </a:lvl1pPr>
          </a:lstStyle>
          <a:p>
            <a:pPr lvl="0"/>
            <a:endParaRPr lang="en-US" noProof="0" dirty="0"/>
          </a:p>
        </p:txBody>
      </p:sp>
      <p:sp>
        <p:nvSpPr>
          <p:cNvPr id="8" name="Text Placeholder 7"/>
          <p:cNvSpPr>
            <a:spLocks noGrp="1"/>
          </p:cNvSpPr>
          <p:nvPr>
            <p:ph type="body" sz="quarter" idx="11"/>
          </p:nvPr>
        </p:nvSpPr>
        <p:spPr>
          <a:xfrm>
            <a:off x="698500" y="2095500"/>
            <a:ext cx="3327400" cy="3860800"/>
          </a:xfrm>
        </p:spPr>
        <p:txBody>
          <a:bodyPr/>
          <a:lstStyle>
            <a:lvl1pPr>
              <a:buFontTx/>
              <a:buNone/>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Tree>
    <p:extLst>
      <p:ext uri="{BB962C8B-B14F-4D97-AF65-F5344CB8AC3E}">
        <p14:creationId xmlns:p14="http://schemas.microsoft.com/office/powerpoint/2010/main" val="41042265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Picture_Caption">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5105400" y="6400800"/>
            <a:ext cx="266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defRPr/>
            </a:pPr>
            <a:endParaRPr lang="en-US" sz="1800"/>
          </a:p>
        </p:txBody>
      </p:sp>
      <p:sp>
        <p:nvSpPr>
          <p:cNvPr id="5" name="Rectangle 4"/>
          <p:cNvSpPr/>
          <p:nvPr userDrawn="1"/>
        </p:nvSpPr>
        <p:spPr>
          <a:xfrm>
            <a:off x="0" y="0"/>
            <a:ext cx="9144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FF"/>
              </a:solidFill>
              <a:ea typeface="ＭＳ Ｐゴシック" charset="-128"/>
              <a:cs typeface="ＭＳ Ｐゴシック" charset="-128"/>
            </a:endParaRPr>
          </a:p>
        </p:txBody>
      </p:sp>
      <p:pic>
        <p:nvPicPr>
          <p:cNvPr id="6" name="Picture 8" descr="IPFCC Pinwheel Solo.psd"/>
          <p:cNvPicPr>
            <a:picLocks noChangeAspect="1"/>
          </p:cNvPicPr>
          <p:nvPr userDrawn="1"/>
        </p:nvPicPr>
        <p:blipFill>
          <a:blip r:embed="rId2">
            <a:lum contrast="14000"/>
            <a:extLst>
              <a:ext uri="{28A0092B-C50C-407E-A947-70E740481C1C}">
                <a14:useLocalDpi xmlns:a14="http://schemas.microsoft.com/office/drawing/2010/main" val="0"/>
              </a:ext>
            </a:extLst>
          </a:blip>
          <a:srcRect/>
          <a:stretch>
            <a:fillRect/>
          </a:stretch>
        </p:blipFill>
        <p:spPr bwMode="auto">
          <a:xfrm>
            <a:off x="8343900" y="6078538"/>
            <a:ext cx="696913"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7"/>
          <p:cNvSpPr>
            <a:spLocks noGrp="1"/>
          </p:cNvSpPr>
          <p:nvPr>
            <p:ph type="body" sz="quarter" idx="10"/>
          </p:nvPr>
        </p:nvSpPr>
        <p:spPr>
          <a:xfrm>
            <a:off x="698500" y="5219700"/>
            <a:ext cx="7073900" cy="736600"/>
          </a:xfrm>
        </p:spPr>
        <p:txBody>
          <a:bodyPr/>
          <a:lstStyle>
            <a:lvl1pPr>
              <a:buFontTx/>
              <a:buNone/>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0" name="Picture Placeholder 9"/>
          <p:cNvSpPr>
            <a:spLocks noGrp="1"/>
          </p:cNvSpPr>
          <p:nvPr>
            <p:ph type="pic" sz="quarter" idx="11"/>
          </p:nvPr>
        </p:nvSpPr>
        <p:spPr>
          <a:xfrm>
            <a:off x="1866900" y="800100"/>
            <a:ext cx="5029200" cy="3873500"/>
          </a:xfrm>
        </p:spPr>
        <p:txBody>
          <a:bodyPr/>
          <a:lstStyle>
            <a:lvl1pPr>
              <a:buFontTx/>
              <a:buNone/>
              <a:defRPr/>
            </a:lvl1pPr>
          </a:lstStyle>
          <a:p>
            <a:pPr lvl="0"/>
            <a:endParaRPr lang="en-US" noProof="0" dirty="0"/>
          </a:p>
        </p:txBody>
      </p:sp>
    </p:spTree>
    <p:extLst>
      <p:ext uri="{BB962C8B-B14F-4D97-AF65-F5344CB8AC3E}">
        <p14:creationId xmlns:p14="http://schemas.microsoft.com/office/powerpoint/2010/main" val="2931378587"/>
      </p:ext>
    </p:extLst>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9" Type="http://schemas.openxmlformats.org/officeDocument/2006/relationships/slideLayout" Target="../slideLayouts/slideLayout9.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37" Type="http://schemas.openxmlformats.org/officeDocument/2006/relationships/slideLayout" Target="../slideLayouts/slideLayout37.xml"/><Relationship Id="rId38"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57.xml"/><Relationship Id="rId21" Type="http://schemas.openxmlformats.org/officeDocument/2006/relationships/slideLayout" Target="../slideLayouts/slideLayout58.xml"/><Relationship Id="rId22" Type="http://schemas.openxmlformats.org/officeDocument/2006/relationships/slideLayout" Target="../slideLayouts/slideLayout59.xml"/><Relationship Id="rId23" Type="http://schemas.openxmlformats.org/officeDocument/2006/relationships/slideLayout" Target="../slideLayouts/slideLayout60.xml"/><Relationship Id="rId24" Type="http://schemas.openxmlformats.org/officeDocument/2006/relationships/slideLayout" Target="../slideLayouts/slideLayout61.xml"/><Relationship Id="rId25" Type="http://schemas.openxmlformats.org/officeDocument/2006/relationships/slideLayout" Target="../slideLayouts/slideLayout62.xml"/><Relationship Id="rId26" Type="http://schemas.openxmlformats.org/officeDocument/2006/relationships/slideLayout" Target="../slideLayouts/slideLayout63.xml"/><Relationship Id="rId27" Type="http://schemas.openxmlformats.org/officeDocument/2006/relationships/slideLayout" Target="../slideLayouts/slideLayout64.xml"/><Relationship Id="rId28" Type="http://schemas.openxmlformats.org/officeDocument/2006/relationships/slideLayout" Target="../slideLayouts/slideLayout65.xml"/><Relationship Id="rId29" Type="http://schemas.openxmlformats.org/officeDocument/2006/relationships/slideLayout" Target="../slideLayouts/slideLayout66.xml"/><Relationship Id="rId1" Type="http://schemas.openxmlformats.org/officeDocument/2006/relationships/slideLayout" Target="../slideLayouts/slideLayout38.xml"/><Relationship Id="rId2" Type="http://schemas.openxmlformats.org/officeDocument/2006/relationships/slideLayout" Target="../slideLayouts/slideLayout39.xml"/><Relationship Id="rId3" Type="http://schemas.openxmlformats.org/officeDocument/2006/relationships/slideLayout" Target="../slideLayouts/slideLayout40.xml"/><Relationship Id="rId4" Type="http://schemas.openxmlformats.org/officeDocument/2006/relationships/slideLayout" Target="../slideLayouts/slideLayout41.xml"/><Relationship Id="rId5" Type="http://schemas.openxmlformats.org/officeDocument/2006/relationships/slideLayout" Target="../slideLayouts/slideLayout42.xml"/><Relationship Id="rId30" Type="http://schemas.openxmlformats.org/officeDocument/2006/relationships/slideLayout" Target="../slideLayouts/slideLayout67.xml"/><Relationship Id="rId31" Type="http://schemas.openxmlformats.org/officeDocument/2006/relationships/slideLayout" Target="../slideLayouts/slideLayout68.xml"/><Relationship Id="rId32" Type="http://schemas.openxmlformats.org/officeDocument/2006/relationships/slideLayout" Target="../slideLayouts/slideLayout69.xml"/><Relationship Id="rId9" Type="http://schemas.openxmlformats.org/officeDocument/2006/relationships/slideLayout" Target="../slideLayouts/slideLayout46.xml"/><Relationship Id="rId6" Type="http://schemas.openxmlformats.org/officeDocument/2006/relationships/slideLayout" Target="../slideLayouts/slideLayout43.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3" Type="http://schemas.openxmlformats.org/officeDocument/2006/relationships/slideLayout" Target="../slideLayouts/slideLayout70.xml"/><Relationship Id="rId34" Type="http://schemas.openxmlformats.org/officeDocument/2006/relationships/slideLayout" Target="../slideLayouts/slideLayout71.xml"/><Relationship Id="rId35" Type="http://schemas.openxmlformats.org/officeDocument/2006/relationships/slideLayout" Target="../slideLayouts/slideLayout72.xml"/><Relationship Id="rId36" Type="http://schemas.openxmlformats.org/officeDocument/2006/relationships/theme" Target="../theme/theme2.xml"/><Relationship Id="rId10" Type="http://schemas.openxmlformats.org/officeDocument/2006/relationships/slideLayout" Target="../slideLayouts/slideLayout47.xml"/><Relationship Id="rId11" Type="http://schemas.openxmlformats.org/officeDocument/2006/relationships/slideLayout" Target="../slideLayouts/slideLayout48.xml"/><Relationship Id="rId12" Type="http://schemas.openxmlformats.org/officeDocument/2006/relationships/slideLayout" Target="../slideLayouts/slideLayout49.xml"/><Relationship Id="rId13" Type="http://schemas.openxmlformats.org/officeDocument/2006/relationships/slideLayout" Target="../slideLayouts/slideLayout50.xml"/><Relationship Id="rId14" Type="http://schemas.openxmlformats.org/officeDocument/2006/relationships/slideLayout" Target="../slideLayouts/slideLayout51.xml"/><Relationship Id="rId15" Type="http://schemas.openxmlformats.org/officeDocument/2006/relationships/slideLayout" Target="../slideLayouts/slideLayout52.xml"/><Relationship Id="rId16" Type="http://schemas.openxmlformats.org/officeDocument/2006/relationships/slideLayout" Target="../slideLayouts/slideLayout53.xml"/><Relationship Id="rId17" Type="http://schemas.openxmlformats.org/officeDocument/2006/relationships/slideLayout" Target="../slideLayouts/slideLayout54.xml"/><Relationship Id="rId18" Type="http://schemas.openxmlformats.org/officeDocument/2006/relationships/slideLayout" Target="../slideLayouts/slideLayout55.xml"/><Relationship Id="rId19"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5948" r:id="rId1"/>
    <p:sldLayoutId id="2147485949" r:id="rId2"/>
    <p:sldLayoutId id="2147485950" r:id="rId3"/>
    <p:sldLayoutId id="2147485951" r:id="rId4"/>
    <p:sldLayoutId id="2147485952" r:id="rId5"/>
    <p:sldLayoutId id="2147485953" r:id="rId6"/>
    <p:sldLayoutId id="2147485954" r:id="rId7"/>
    <p:sldLayoutId id="2147485955" r:id="rId8"/>
    <p:sldLayoutId id="2147485956" r:id="rId9"/>
    <p:sldLayoutId id="2147485957" r:id="rId10"/>
    <p:sldLayoutId id="2147485958" r:id="rId11"/>
    <p:sldLayoutId id="2147485959" r:id="rId12"/>
    <p:sldLayoutId id="2147485944" r:id="rId13"/>
    <p:sldLayoutId id="2147485960" r:id="rId14"/>
    <p:sldLayoutId id="2147485961" r:id="rId15"/>
    <p:sldLayoutId id="2147485962" r:id="rId16"/>
    <p:sldLayoutId id="2147485964" r:id="rId17"/>
    <p:sldLayoutId id="2147485966" r:id="rId18"/>
    <p:sldLayoutId id="2147485967" r:id="rId19"/>
    <p:sldLayoutId id="2147485968" r:id="rId20"/>
    <p:sldLayoutId id="2147485969" r:id="rId21"/>
    <p:sldLayoutId id="2147485970" r:id="rId22"/>
    <p:sldLayoutId id="2147485971" r:id="rId23"/>
    <p:sldLayoutId id="2147485972" r:id="rId24"/>
    <p:sldLayoutId id="2147485973" r:id="rId25"/>
    <p:sldLayoutId id="2147485974" r:id="rId26"/>
    <p:sldLayoutId id="2147485976" r:id="rId27"/>
    <p:sldLayoutId id="2147485977" r:id="rId28"/>
    <p:sldLayoutId id="2147485978" r:id="rId29"/>
    <p:sldLayoutId id="2147485979" r:id="rId30"/>
    <p:sldLayoutId id="2147485980" r:id="rId31"/>
    <p:sldLayoutId id="2147485981" r:id="rId32"/>
    <p:sldLayoutId id="2147485982" r:id="rId33"/>
    <p:sldLayoutId id="2147485983" r:id="rId34"/>
    <p:sldLayoutId id="2147485984" r:id="rId35"/>
    <p:sldLayoutId id="2147485946" r:id="rId36"/>
    <p:sldLayoutId id="2147486021" r:id="rId37"/>
  </p:sldLayoutIdLst>
  <p:txStyles>
    <p:titleStyle>
      <a:lvl1pPr algn="l" defTabSz="457200" rtl="0" eaLnBrk="0" fontAlgn="base" hangingPunct="0">
        <a:lnSpc>
          <a:spcPct val="85000"/>
        </a:lnSpc>
        <a:spcBef>
          <a:spcPct val="0"/>
        </a:spcBef>
        <a:spcAft>
          <a:spcPct val="0"/>
        </a:spcAft>
        <a:defRPr sz="3600" kern="1200">
          <a:solidFill>
            <a:srgbClr val="400080"/>
          </a:solidFill>
          <a:latin typeface="+mj-lt"/>
          <a:ea typeface="ＭＳ Ｐゴシック" charset="-128"/>
          <a:cs typeface="ＭＳ Ｐゴシック" charset="-128"/>
        </a:defRPr>
      </a:lvl1pPr>
      <a:lvl2pPr algn="l" defTabSz="457200" rtl="0" eaLnBrk="0" fontAlgn="base" hangingPunct="0">
        <a:lnSpc>
          <a:spcPct val="85000"/>
        </a:lnSpc>
        <a:spcBef>
          <a:spcPct val="0"/>
        </a:spcBef>
        <a:spcAft>
          <a:spcPct val="0"/>
        </a:spcAft>
        <a:defRPr sz="3600">
          <a:solidFill>
            <a:srgbClr val="400080"/>
          </a:solidFill>
          <a:latin typeface="Arial" pitchFamily="80" charset="0"/>
          <a:ea typeface="ＭＳ Ｐゴシック" charset="-128"/>
          <a:cs typeface="ＭＳ Ｐゴシック" charset="-128"/>
        </a:defRPr>
      </a:lvl2pPr>
      <a:lvl3pPr algn="l" defTabSz="457200" rtl="0" eaLnBrk="0" fontAlgn="base" hangingPunct="0">
        <a:lnSpc>
          <a:spcPct val="85000"/>
        </a:lnSpc>
        <a:spcBef>
          <a:spcPct val="0"/>
        </a:spcBef>
        <a:spcAft>
          <a:spcPct val="0"/>
        </a:spcAft>
        <a:defRPr sz="3600">
          <a:solidFill>
            <a:srgbClr val="400080"/>
          </a:solidFill>
          <a:latin typeface="Arial" pitchFamily="80" charset="0"/>
          <a:ea typeface="ＭＳ Ｐゴシック" charset="-128"/>
          <a:cs typeface="ＭＳ Ｐゴシック" charset="-128"/>
        </a:defRPr>
      </a:lvl3pPr>
      <a:lvl4pPr algn="l" defTabSz="457200" rtl="0" eaLnBrk="0" fontAlgn="base" hangingPunct="0">
        <a:lnSpc>
          <a:spcPct val="85000"/>
        </a:lnSpc>
        <a:spcBef>
          <a:spcPct val="0"/>
        </a:spcBef>
        <a:spcAft>
          <a:spcPct val="0"/>
        </a:spcAft>
        <a:defRPr sz="3600">
          <a:solidFill>
            <a:srgbClr val="400080"/>
          </a:solidFill>
          <a:latin typeface="Arial" pitchFamily="80" charset="0"/>
          <a:ea typeface="ＭＳ Ｐゴシック" charset="-128"/>
          <a:cs typeface="ＭＳ Ｐゴシック" charset="-128"/>
        </a:defRPr>
      </a:lvl4pPr>
      <a:lvl5pPr algn="l" defTabSz="457200" rtl="0" eaLnBrk="0" fontAlgn="base" hangingPunct="0">
        <a:lnSpc>
          <a:spcPct val="85000"/>
        </a:lnSpc>
        <a:spcBef>
          <a:spcPct val="0"/>
        </a:spcBef>
        <a:spcAft>
          <a:spcPct val="0"/>
        </a:spcAft>
        <a:defRPr sz="3600">
          <a:solidFill>
            <a:srgbClr val="400080"/>
          </a:solidFill>
          <a:latin typeface="Arial" pitchFamily="80"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lnSpc>
          <a:spcPct val="85000"/>
        </a:lnSpc>
        <a:spcBef>
          <a:spcPct val="20000"/>
        </a:spcBef>
        <a:spcAft>
          <a:spcPct val="0"/>
        </a:spcAft>
        <a:buClr>
          <a:schemeClr val="accent2"/>
        </a:buClr>
        <a:buSzPct val="90000"/>
        <a:buFont typeface="Lucida Grande" charset="0"/>
        <a:buChar char="▼"/>
        <a:defRPr lang="en-US" sz="2400" kern="1200" dirty="0">
          <a:solidFill>
            <a:srgbClr val="000090"/>
          </a:solidFill>
          <a:latin typeface="+mn-lt"/>
          <a:ea typeface="ＭＳ Ｐゴシック" charset="-128"/>
          <a:cs typeface="ＭＳ Ｐゴシック" charset="-128"/>
        </a:defRPr>
      </a:lvl1pPr>
      <a:lvl2pPr marL="742950" indent="-285750" algn="l" defTabSz="457200" rtl="0" eaLnBrk="0" fontAlgn="base" hangingPunct="0">
        <a:lnSpc>
          <a:spcPct val="85000"/>
        </a:lnSpc>
        <a:spcBef>
          <a:spcPct val="20000"/>
        </a:spcBef>
        <a:spcAft>
          <a:spcPct val="0"/>
        </a:spcAft>
        <a:buClr>
          <a:schemeClr val="accent2"/>
        </a:buClr>
        <a:buSzPct val="90000"/>
        <a:buFont typeface="Wingdings" charset="0"/>
        <a:buChar char="◼"/>
        <a:defRPr sz="2400" kern="1200">
          <a:solidFill>
            <a:srgbClr val="000090"/>
          </a:solidFill>
          <a:latin typeface="+mn-lt"/>
          <a:ea typeface="ＭＳ Ｐゴシック" charset="-128"/>
          <a:cs typeface="+mn-cs"/>
        </a:defRPr>
      </a:lvl2pPr>
      <a:lvl3pPr marL="1143000" indent="-228600" algn="l" defTabSz="457200" rtl="0" eaLnBrk="0" fontAlgn="base" hangingPunct="0">
        <a:lnSpc>
          <a:spcPct val="85000"/>
        </a:lnSpc>
        <a:spcBef>
          <a:spcPct val="20000"/>
        </a:spcBef>
        <a:spcAft>
          <a:spcPct val="0"/>
        </a:spcAft>
        <a:buClr>
          <a:schemeClr val="accent2"/>
        </a:buClr>
        <a:buSzPct val="90000"/>
        <a:buFont typeface="Wingdings" charset="0"/>
        <a:buChar char="u"/>
        <a:defRPr sz="2400" kern="1200">
          <a:solidFill>
            <a:srgbClr val="000090"/>
          </a:solidFill>
          <a:latin typeface="+mn-lt"/>
          <a:ea typeface="ＭＳ Ｐゴシック" charset="0"/>
          <a:cs typeface="Geneva" pitchFamily="80" charset="-128"/>
        </a:defRPr>
      </a:lvl3pPr>
      <a:lvl4pPr marL="1600200" indent="-228600" algn="l" defTabSz="457200" rtl="0" eaLnBrk="0" fontAlgn="base" hangingPunct="0">
        <a:lnSpc>
          <a:spcPct val="85000"/>
        </a:lnSpc>
        <a:spcBef>
          <a:spcPct val="20000"/>
        </a:spcBef>
        <a:spcAft>
          <a:spcPct val="0"/>
        </a:spcAft>
        <a:buClr>
          <a:schemeClr val="accent2"/>
        </a:buClr>
        <a:buSzPct val="115000"/>
        <a:buFont typeface="Lucida Grande" charset="0"/>
        <a:buChar char="●"/>
        <a:defRPr sz="2400" kern="1200">
          <a:solidFill>
            <a:srgbClr val="000090"/>
          </a:solidFill>
          <a:latin typeface="+mn-lt"/>
          <a:ea typeface="Geneva" pitchFamily="80" charset="-128"/>
          <a:cs typeface="Geneva" charset="0"/>
        </a:defRPr>
      </a:lvl4pPr>
      <a:lvl5pPr marL="2057400" indent="-228600" algn="l" defTabSz="457200" rtl="0" eaLnBrk="0" fontAlgn="base" hangingPunct="0">
        <a:lnSpc>
          <a:spcPct val="85000"/>
        </a:lnSpc>
        <a:spcBef>
          <a:spcPct val="20000"/>
        </a:spcBef>
        <a:spcAft>
          <a:spcPct val="0"/>
        </a:spcAft>
        <a:buClr>
          <a:schemeClr val="accent2"/>
        </a:buClr>
        <a:buSzPct val="75000"/>
        <a:buFont typeface="Wingdings" charset="0"/>
        <a:buChar char=""/>
        <a:defRPr sz="2400" kern="1200">
          <a:solidFill>
            <a:srgbClr val="000090"/>
          </a:solidFill>
          <a:latin typeface="+mn-lt"/>
          <a:ea typeface="ＭＳ Ｐゴシック" charset="-128"/>
          <a:cs typeface="ＭＳ Ｐゴシック"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73135831"/>
      </p:ext>
    </p:extLst>
  </p:cSld>
  <p:clrMap bg1="lt1" tx1="dk1" bg2="lt2" tx2="dk2" accent1="accent1" accent2="accent2" accent3="accent3" accent4="accent4" accent5="accent5" accent6="accent6" hlink="hlink" folHlink="folHlink"/>
  <p:sldLayoutIdLst>
    <p:sldLayoutId id="2147485986" r:id="rId1"/>
    <p:sldLayoutId id="2147485987" r:id="rId2"/>
    <p:sldLayoutId id="2147485988" r:id="rId3"/>
    <p:sldLayoutId id="2147485989" r:id="rId4"/>
    <p:sldLayoutId id="2147485990" r:id="rId5"/>
    <p:sldLayoutId id="2147485991" r:id="rId6"/>
    <p:sldLayoutId id="2147485992" r:id="rId7"/>
    <p:sldLayoutId id="2147485993" r:id="rId8"/>
    <p:sldLayoutId id="2147485994" r:id="rId9"/>
    <p:sldLayoutId id="2147485995" r:id="rId10"/>
    <p:sldLayoutId id="2147485996" r:id="rId11"/>
    <p:sldLayoutId id="2147485997" r:id="rId12"/>
    <p:sldLayoutId id="2147485998" r:id="rId13"/>
    <p:sldLayoutId id="2147485999" r:id="rId14"/>
    <p:sldLayoutId id="2147486000" r:id="rId15"/>
    <p:sldLayoutId id="2147486001" r:id="rId16"/>
    <p:sldLayoutId id="2147486002" r:id="rId17"/>
    <p:sldLayoutId id="2147486003" r:id="rId18"/>
    <p:sldLayoutId id="2147486004" r:id="rId19"/>
    <p:sldLayoutId id="2147486005" r:id="rId20"/>
    <p:sldLayoutId id="2147486006" r:id="rId21"/>
    <p:sldLayoutId id="2147486007" r:id="rId22"/>
    <p:sldLayoutId id="2147486008" r:id="rId23"/>
    <p:sldLayoutId id="2147486009" r:id="rId24"/>
    <p:sldLayoutId id="2147486010" r:id="rId25"/>
    <p:sldLayoutId id="2147486011" r:id="rId26"/>
    <p:sldLayoutId id="2147486012" r:id="rId27"/>
    <p:sldLayoutId id="2147486013" r:id="rId28"/>
    <p:sldLayoutId id="2147486014" r:id="rId29"/>
    <p:sldLayoutId id="2147486015" r:id="rId30"/>
    <p:sldLayoutId id="2147486016" r:id="rId31"/>
    <p:sldLayoutId id="2147486017" r:id="rId32"/>
    <p:sldLayoutId id="2147486018" r:id="rId33"/>
    <p:sldLayoutId id="2147486019" r:id="rId34"/>
    <p:sldLayoutId id="2147486020" r:id="rId35"/>
  </p:sldLayoutIdLst>
  <p:txStyles>
    <p:titleStyle>
      <a:lvl1pPr algn="l" defTabSz="457200" rtl="0" eaLnBrk="0" fontAlgn="base" hangingPunct="0">
        <a:lnSpc>
          <a:spcPct val="85000"/>
        </a:lnSpc>
        <a:spcBef>
          <a:spcPct val="0"/>
        </a:spcBef>
        <a:spcAft>
          <a:spcPct val="0"/>
        </a:spcAft>
        <a:defRPr sz="3600" kern="1200">
          <a:solidFill>
            <a:srgbClr val="400080"/>
          </a:solidFill>
          <a:latin typeface="+mj-lt"/>
          <a:ea typeface="ＭＳ Ｐゴシック" charset="-128"/>
          <a:cs typeface="ＭＳ Ｐゴシック" charset="-128"/>
        </a:defRPr>
      </a:lvl1pPr>
      <a:lvl2pPr algn="l" defTabSz="457200" rtl="0" eaLnBrk="0" fontAlgn="base" hangingPunct="0">
        <a:lnSpc>
          <a:spcPct val="85000"/>
        </a:lnSpc>
        <a:spcBef>
          <a:spcPct val="0"/>
        </a:spcBef>
        <a:spcAft>
          <a:spcPct val="0"/>
        </a:spcAft>
        <a:defRPr sz="3600">
          <a:solidFill>
            <a:srgbClr val="400080"/>
          </a:solidFill>
          <a:latin typeface="Arial" pitchFamily="80" charset="0"/>
          <a:ea typeface="ＭＳ Ｐゴシック" charset="-128"/>
          <a:cs typeface="ＭＳ Ｐゴシック" charset="-128"/>
        </a:defRPr>
      </a:lvl2pPr>
      <a:lvl3pPr algn="l" defTabSz="457200" rtl="0" eaLnBrk="0" fontAlgn="base" hangingPunct="0">
        <a:lnSpc>
          <a:spcPct val="85000"/>
        </a:lnSpc>
        <a:spcBef>
          <a:spcPct val="0"/>
        </a:spcBef>
        <a:spcAft>
          <a:spcPct val="0"/>
        </a:spcAft>
        <a:defRPr sz="3600">
          <a:solidFill>
            <a:srgbClr val="400080"/>
          </a:solidFill>
          <a:latin typeface="Arial" pitchFamily="80" charset="0"/>
          <a:ea typeface="ＭＳ Ｐゴシック" charset="-128"/>
          <a:cs typeface="ＭＳ Ｐゴシック" charset="-128"/>
        </a:defRPr>
      </a:lvl3pPr>
      <a:lvl4pPr algn="l" defTabSz="457200" rtl="0" eaLnBrk="0" fontAlgn="base" hangingPunct="0">
        <a:lnSpc>
          <a:spcPct val="85000"/>
        </a:lnSpc>
        <a:spcBef>
          <a:spcPct val="0"/>
        </a:spcBef>
        <a:spcAft>
          <a:spcPct val="0"/>
        </a:spcAft>
        <a:defRPr sz="3600">
          <a:solidFill>
            <a:srgbClr val="400080"/>
          </a:solidFill>
          <a:latin typeface="Arial" pitchFamily="80" charset="0"/>
          <a:ea typeface="ＭＳ Ｐゴシック" charset="-128"/>
          <a:cs typeface="ＭＳ Ｐゴシック" charset="-128"/>
        </a:defRPr>
      </a:lvl4pPr>
      <a:lvl5pPr algn="l" defTabSz="457200" rtl="0" eaLnBrk="0" fontAlgn="base" hangingPunct="0">
        <a:lnSpc>
          <a:spcPct val="85000"/>
        </a:lnSpc>
        <a:spcBef>
          <a:spcPct val="0"/>
        </a:spcBef>
        <a:spcAft>
          <a:spcPct val="0"/>
        </a:spcAft>
        <a:defRPr sz="3600">
          <a:solidFill>
            <a:srgbClr val="400080"/>
          </a:solidFill>
          <a:latin typeface="Arial" pitchFamily="80"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lnSpc>
          <a:spcPct val="85000"/>
        </a:lnSpc>
        <a:spcBef>
          <a:spcPct val="20000"/>
        </a:spcBef>
        <a:spcAft>
          <a:spcPct val="0"/>
        </a:spcAft>
        <a:buClr>
          <a:schemeClr val="accent2"/>
        </a:buClr>
        <a:buSzPct val="90000"/>
        <a:buFont typeface="Lucida Grande" charset="0"/>
        <a:buChar char="▼"/>
        <a:defRPr lang="en-US" sz="2400" kern="1200" dirty="0">
          <a:solidFill>
            <a:srgbClr val="000090"/>
          </a:solidFill>
          <a:latin typeface="+mn-lt"/>
          <a:ea typeface="ＭＳ Ｐゴシック" charset="-128"/>
          <a:cs typeface="ＭＳ Ｐゴシック" charset="-128"/>
        </a:defRPr>
      </a:lvl1pPr>
      <a:lvl2pPr marL="742950" indent="-285750" algn="l" defTabSz="457200" rtl="0" eaLnBrk="0" fontAlgn="base" hangingPunct="0">
        <a:lnSpc>
          <a:spcPct val="85000"/>
        </a:lnSpc>
        <a:spcBef>
          <a:spcPct val="20000"/>
        </a:spcBef>
        <a:spcAft>
          <a:spcPct val="0"/>
        </a:spcAft>
        <a:buClr>
          <a:schemeClr val="accent2"/>
        </a:buClr>
        <a:buSzPct val="90000"/>
        <a:buFont typeface="Wingdings" charset="0"/>
        <a:buChar char="◼"/>
        <a:defRPr sz="2400" kern="1200">
          <a:solidFill>
            <a:srgbClr val="000090"/>
          </a:solidFill>
          <a:latin typeface="+mn-lt"/>
          <a:ea typeface="ＭＳ Ｐゴシック" charset="-128"/>
          <a:cs typeface="+mn-cs"/>
        </a:defRPr>
      </a:lvl2pPr>
      <a:lvl3pPr marL="1143000" indent="-228600" algn="l" defTabSz="457200" rtl="0" eaLnBrk="0" fontAlgn="base" hangingPunct="0">
        <a:lnSpc>
          <a:spcPct val="85000"/>
        </a:lnSpc>
        <a:spcBef>
          <a:spcPct val="20000"/>
        </a:spcBef>
        <a:spcAft>
          <a:spcPct val="0"/>
        </a:spcAft>
        <a:buClr>
          <a:schemeClr val="accent2"/>
        </a:buClr>
        <a:buSzPct val="90000"/>
        <a:buFont typeface="Wingdings" charset="0"/>
        <a:buChar char="u"/>
        <a:defRPr sz="2400" kern="1200">
          <a:solidFill>
            <a:srgbClr val="000090"/>
          </a:solidFill>
          <a:latin typeface="+mn-lt"/>
          <a:ea typeface="ＭＳ Ｐゴシック" charset="0"/>
          <a:cs typeface="Geneva" pitchFamily="80" charset="-128"/>
        </a:defRPr>
      </a:lvl3pPr>
      <a:lvl4pPr marL="1600200" indent="-228600" algn="l" defTabSz="457200" rtl="0" eaLnBrk="0" fontAlgn="base" hangingPunct="0">
        <a:lnSpc>
          <a:spcPct val="85000"/>
        </a:lnSpc>
        <a:spcBef>
          <a:spcPct val="20000"/>
        </a:spcBef>
        <a:spcAft>
          <a:spcPct val="0"/>
        </a:spcAft>
        <a:buClr>
          <a:schemeClr val="accent2"/>
        </a:buClr>
        <a:buSzPct val="115000"/>
        <a:buFont typeface="Lucida Grande" charset="0"/>
        <a:buChar char="●"/>
        <a:defRPr sz="2400" kern="1200">
          <a:solidFill>
            <a:srgbClr val="000090"/>
          </a:solidFill>
          <a:latin typeface="+mn-lt"/>
          <a:ea typeface="Geneva" pitchFamily="80" charset="-128"/>
          <a:cs typeface="Geneva" charset="0"/>
        </a:defRPr>
      </a:lvl4pPr>
      <a:lvl5pPr marL="2057400" indent="-228600" algn="l" defTabSz="457200" rtl="0" eaLnBrk="0" fontAlgn="base" hangingPunct="0">
        <a:lnSpc>
          <a:spcPct val="85000"/>
        </a:lnSpc>
        <a:spcBef>
          <a:spcPct val="20000"/>
        </a:spcBef>
        <a:spcAft>
          <a:spcPct val="0"/>
        </a:spcAft>
        <a:buClr>
          <a:schemeClr val="accent2"/>
        </a:buClr>
        <a:buSzPct val="75000"/>
        <a:buFont typeface="Wingdings" charset="0"/>
        <a:buChar char=""/>
        <a:defRPr sz="2400" kern="1200">
          <a:solidFill>
            <a:srgbClr val="000090"/>
          </a:solidFill>
          <a:latin typeface="+mn-lt"/>
          <a:ea typeface="ＭＳ Ｐゴシック" charset="-128"/>
          <a:cs typeface="ＭＳ Ｐゴシック"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hyperlink" Target="https://www.bullpub.com/privileged-presence-2nd-edition.html" TargetMode="External"/><Relationship Id="rId1" Type="http://schemas.openxmlformats.org/officeDocument/2006/relationships/slideLayout" Target="../slideLayouts/slideLayout18.xml"/><Relationship Id="rId2"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2.xml"/><Relationship Id="rId3"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png"/><Relationship Id="rId1" Type="http://schemas.openxmlformats.org/officeDocument/2006/relationships/slideLayout" Target="../slideLayouts/slideLayout36.xml"/><Relationship Id="rId2"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png"/><Relationship Id="rId5" Type="http://schemas.openxmlformats.org/officeDocument/2006/relationships/image" Target="../media/image20.png"/><Relationship Id="rId1" Type="http://schemas.openxmlformats.org/officeDocument/2006/relationships/slideLayout" Target="../slideLayouts/slideLayout10.xml"/><Relationship Id="rId2"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jpeg"/><Relationship Id="rId3"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 Id="rId3" Type="http://schemas.openxmlformats.org/officeDocument/2006/relationships/image" Target="../media/image26.emf"/></Relationships>
</file>

<file path=ppt/slides/_rels/slide25.xml.rels><?xml version="1.0" encoding="UTF-8" standalone="yes"?>
<Relationships xmlns="http://schemas.openxmlformats.org/package/2006/relationships"><Relationship Id="rId3" Type="http://schemas.openxmlformats.org/officeDocument/2006/relationships/hyperlink" Target="https://www.henryford.com/news/2020/03/well-wishes" TargetMode="External"/><Relationship Id="rId4" Type="http://schemas.openxmlformats.org/officeDocument/2006/relationships/image" Target="../media/image27.tiff"/><Relationship Id="rId5" Type="http://schemas.openxmlformats.org/officeDocument/2006/relationships/image" Target="../media/image28.png"/><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2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2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tiff"/></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1" Type="http://schemas.openxmlformats.org/officeDocument/2006/relationships/slideLayout" Target="../slideLayouts/slideLayout4.xml"/><Relationship Id="rId2" Type="http://schemas.openxmlformats.org/officeDocument/2006/relationships/image" Target="../media/image3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image" Target="../media/image3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2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7.xml"/><Relationship Id="rId3"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1" Type="http://schemas.openxmlformats.org/officeDocument/2006/relationships/slideLayout" Target="../slideLayouts/slideLayout36.xml"/><Relationship Id="rId2" Type="http://schemas.openxmlformats.org/officeDocument/2006/relationships/notesSlide" Target="../notesSlides/notesSlide18.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image" Target="../media/image36.png"/><Relationship Id="rId1" Type="http://schemas.openxmlformats.org/officeDocument/2006/relationships/slideLayout" Target="../slideLayouts/slideLayout17.xml"/><Relationship Id="rId2" Type="http://schemas.openxmlformats.org/officeDocument/2006/relationships/notesSlide" Target="../notesSlides/notesSlide19.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41.png"/><Relationship Id="rId5" Type="http://schemas.openxmlformats.org/officeDocument/2006/relationships/image" Target="../media/image42.png"/><Relationship Id="rId1" Type="http://schemas.openxmlformats.org/officeDocument/2006/relationships/slideLayout" Target="../slideLayouts/slideLayout17.xml"/><Relationship Id="rId2" Type="http://schemas.openxmlformats.org/officeDocument/2006/relationships/notesSlide" Target="../notesSlides/notesSlide20.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43.jpg"/><Relationship Id="rId1" Type="http://schemas.openxmlformats.org/officeDocument/2006/relationships/slideLayout" Target="../slideLayouts/slideLayout36.xml"/><Relationship Id="rId2" Type="http://schemas.openxmlformats.org/officeDocument/2006/relationships/notesSlide" Target="../notesSlides/notesSlide2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2.xml"/><Relationship Id="rId3" Type="http://schemas.openxmlformats.org/officeDocument/2006/relationships/image" Target="../media/image44.emf"/></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43.jpg"/><Relationship Id="rId1" Type="http://schemas.openxmlformats.org/officeDocument/2006/relationships/slideLayout" Target="../slideLayouts/slideLayout36.xml"/><Relationship Id="rId2" Type="http://schemas.openxmlformats.org/officeDocument/2006/relationships/notesSlide" Target="../notesSlides/notesSlide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4.xml"/><Relationship Id="rId3" Type="http://schemas.openxmlformats.org/officeDocument/2006/relationships/image" Target="../media/image36.png"/></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46.png"/><Relationship Id="rId1" Type="http://schemas.openxmlformats.org/officeDocument/2006/relationships/slideLayout" Target="../slideLayouts/slideLayout17.xml"/><Relationship Id="rId2" Type="http://schemas.openxmlformats.org/officeDocument/2006/relationships/notesSlide" Target="../notesSlides/notesSlide2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s>
</file>

<file path=ppt/slides/_rels/slide43.xml.rels><?xml version="1.0" encoding="UTF-8" standalone="yes"?>
<Relationships xmlns="http://schemas.openxmlformats.org/package/2006/relationships"><Relationship Id="rId3" Type="http://schemas.openxmlformats.org/officeDocument/2006/relationships/image" Target="../media/image47.jpeg"/><Relationship Id="rId4" Type="http://schemas.openxmlformats.org/officeDocument/2006/relationships/image" Target="../media/image48.jpeg"/><Relationship Id="rId1" Type="http://schemas.openxmlformats.org/officeDocument/2006/relationships/slideLayout" Target="../slideLayouts/slideLayout17.xml"/><Relationship Id="rId2" Type="http://schemas.openxmlformats.org/officeDocument/2006/relationships/notesSlide" Target="../notesSlides/notesSlide2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9.png"/><Relationship Id="rId3" Type="http://schemas.openxmlformats.org/officeDocument/2006/relationships/image" Target="../media/image5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1.png"/><Relationship Id="rId3" Type="http://schemas.openxmlformats.org/officeDocument/2006/relationships/image" Target="../media/image52.png"/></Relationships>
</file>

<file path=ppt/slides/_rels/slide47.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4.png"/><Relationship Id="rId1" Type="http://schemas.openxmlformats.org/officeDocument/2006/relationships/slideLayout" Target="../slideLayouts/slideLayout17.xml"/><Relationship Id="rId2" Type="http://schemas.openxmlformats.org/officeDocument/2006/relationships/notesSlide" Target="../notesSlides/notesSlide28.xml"/></Relationships>
</file>

<file path=ppt/slides/_rels/slide48.xml.rels><?xml version="1.0" encoding="UTF-8" standalone="yes"?>
<Relationships xmlns="http://schemas.openxmlformats.org/package/2006/relationships"><Relationship Id="rId3" Type="http://schemas.openxmlformats.org/officeDocument/2006/relationships/image" Target="../media/image55.jpeg"/><Relationship Id="rId4" Type="http://schemas.openxmlformats.org/officeDocument/2006/relationships/image" Target="../media/image43.jpg"/><Relationship Id="rId5" Type="http://schemas.openxmlformats.org/officeDocument/2006/relationships/image" Target="../media/image56.jpg"/><Relationship Id="rId6" Type="http://schemas.openxmlformats.org/officeDocument/2006/relationships/image" Target="../media/image57.png"/><Relationship Id="rId1" Type="http://schemas.openxmlformats.org/officeDocument/2006/relationships/slideLayout" Target="../slideLayouts/slideLayout37.xml"/><Relationship Id="rId2" Type="http://schemas.openxmlformats.org/officeDocument/2006/relationships/notesSlide" Target="../notesSlides/notesSlide29.xml"/></Relationships>
</file>

<file path=ppt/slides/_rels/slide49.xml.rels><?xml version="1.0" encoding="UTF-8" standalone="yes"?>
<Relationships xmlns="http://schemas.openxmlformats.org/package/2006/relationships"><Relationship Id="rId3" Type="http://schemas.openxmlformats.org/officeDocument/2006/relationships/image" Target="../media/image58.png"/><Relationship Id="rId4" Type="http://schemas.openxmlformats.org/officeDocument/2006/relationships/image" Target="../media/image59.png"/><Relationship Id="rId1" Type="http://schemas.openxmlformats.org/officeDocument/2006/relationships/slideLayout" Target="../slideLayouts/slideLayout4.xml"/><Relationship Id="rId2" Type="http://schemas.openxmlformats.org/officeDocument/2006/relationships/notesSlide" Target="../notesSlides/notesSlide3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hyperlink" Target="http://www.ipfcc.org/events/conference.html" TargetMode="External"/><Relationship Id="rId3" Type="http://schemas.openxmlformats.org/officeDocument/2006/relationships/image" Target="../media/image60.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6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6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6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4" Type="http://schemas.microsoft.com/office/2007/relationships/hdphoto" Target="../media/hdphoto1.wdp"/><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microsoft.com/office/2007/relationships/hdphoto" Target="../media/hdphoto1.wdp"/><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Content Placeholder 7"/>
          <p:cNvSpPr>
            <a:spLocks noGrp="1"/>
          </p:cNvSpPr>
          <p:nvPr>
            <p:ph idx="1"/>
          </p:nvPr>
        </p:nvSpPr>
        <p:spPr>
          <a:xfrm>
            <a:off x="5092861" y="6583362"/>
            <a:ext cx="2995752" cy="2537619"/>
          </a:xfrm>
        </p:spPr>
        <p:txBody>
          <a:bodyPr/>
          <a:lstStyle/>
          <a:p>
            <a:pPr marL="0" indent="0">
              <a:buNone/>
            </a:pPr>
            <a:r>
              <a:rPr lang="en-US" sz="2800" dirty="0">
                <a:latin typeface="Arial" charset="0"/>
                <a:ea typeface="ＭＳ Ｐゴシック" charset="0"/>
                <a:cs typeface="ＭＳ Ｐゴシック" charset="0"/>
              </a:rPr>
              <a:t>					</a:t>
            </a:r>
          </a:p>
        </p:txBody>
      </p:sp>
      <p:sp>
        <p:nvSpPr>
          <p:cNvPr id="2" name="TextBox 1"/>
          <p:cNvSpPr txBox="1"/>
          <p:nvPr/>
        </p:nvSpPr>
        <p:spPr>
          <a:xfrm>
            <a:off x="934850" y="3721331"/>
            <a:ext cx="7786954" cy="3046988"/>
          </a:xfrm>
          <a:prstGeom prst="rect">
            <a:avLst/>
          </a:prstGeom>
          <a:noFill/>
        </p:spPr>
        <p:txBody>
          <a:bodyPr wrap="square" rtlCol="0">
            <a:spAutoFit/>
          </a:bodyPr>
          <a:lstStyle/>
          <a:p>
            <a:r>
              <a:rPr lang="en-US" sz="2400" b="1" dirty="0"/>
              <a:t>Helpful Tips:</a:t>
            </a:r>
          </a:p>
          <a:p>
            <a:pPr marL="285750" indent="-285750">
              <a:buFont typeface="Arial"/>
              <a:buChar char="•"/>
            </a:pPr>
            <a:r>
              <a:rPr lang="en-US" sz="2400" dirty="0"/>
              <a:t>To download handouts </a:t>
            </a:r>
            <a:r>
              <a:rPr lang="mr-IN" sz="2400" dirty="0"/>
              <a:t>–</a:t>
            </a:r>
            <a:r>
              <a:rPr lang="en-US" sz="2400" dirty="0"/>
              <a:t> see link in chat </a:t>
            </a:r>
          </a:p>
          <a:p>
            <a:pPr marL="285750" indent="-285750">
              <a:buFont typeface="Arial"/>
              <a:buChar char="•"/>
            </a:pPr>
            <a:r>
              <a:rPr lang="en-US" sz="2400" dirty="0"/>
              <a:t>All participants will be </a:t>
            </a:r>
            <a:r>
              <a:rPr lang="en-US" sz="2400" u="sng" dirty="0"/>
              <a:t>muted</a:t>
            </a:r>
            <a:r>
              <a:rPr lang="en-US" sz="2400" dirty="0"/>
              <a:t> upon entering </a:t>
            </a:r>
          </a:p>
          <a:p>
            <a:pPr marL="285750" indent="-285750">
              <a:buFont typeface="Arial"/>
              <a:buChar char="•"/>
            </a:pPr>
            <a:r>
              <a:rPr lang="en-US" sz="2400" dirty="0"/>
              <a:t>Content questions? Use the </a:t>
            </a:r>
            <a:r>
              <a:rPr lang="en-US" sz="2400" u="sng" dirty="0"/>
              <a:t>Q&amp;A box</a:t>
            </a:r>
            <a:r>
              <a:rPr lang="en-US" sz="2400" dirty="0"/>
              <a:t> </a:t>
            </a:r>
          </a:p>
          <a:p>
            <a:pPr marL="285750" indent="-285750">
              <a:buFont typeface="Arial"/>
              <a:buChar char="•"/>
            </a:pPr>
            <a:r>
              <a:rPr lang="en-US" sz="2400" dirty="0"/>
              <a:t>Tech questions? Use the </a:t>
            </a:r>
            <a:r>
              <a:rPr lang="en-US" sz="2400" u="sng" dirty="0"/>
              <a:t>chat </a:t>
            </a:r>
            <a:r>
              <a:rPr lang="en-US" sz="2400" u="sng" dirty="0" smtClean="0"/>
              <a:t>box</a:t>
            </a:r>
          </a:p>
          <a:p>
            <a:pPr marL="285750" indent="-285750">
              <a:buFont typeface="Arial"/>
              <a:buChar char="•"/>
            </a:pPr>
            <a:r>
              <a:rPr lang="en-US" sz="2400" dirty="0" smtClean="0"/>
              <a:t>If there are technical difficulties due to the high volume of Zoom usage, we will record and post this webinar within 24 hours to IPFCC’s website.</a:t>
            </a:r>
            <a:endParaRPr lang="en-US" sz="2400" dirty="0"/>
          </a:p>
        </p:txBody>
      </p:sp>
      <p:pic>
        <p:nvPicPr>
          <p:cNvPr id="8" name="Picture 7">
            <a:extLst>
              <a:ext uri="{FF2B5EF4-FFF2-40B4-BE49-F238E27FC236}">
                <a16:creationId xmlns:a16="http://schemas.microsoft.com/office/drawing/2014/main" xmlns="" id="{57574D90-9714-0C48-B961-090463C934A1}"/>
              </a:ext>
            </a:extLst>
          </p:cNvPr>
          <p:cNvPicPr>
            <a:picLocks noChangeAspect="1"/>
          </p:cNvPicPr>
          <p:nvPr/>
        </p:nvPicPr>
        <p:blipFill>
          <a:blip r:embed="rId2"/>
          <a:stretch>
            <a:fillRect/>
          </a:stretch>
        </p:blipFill>
        <p:spPr>
          <a:xfrm>
            <a:off x="1464406" y="511084"/>
            <a:ext cx="6215188" cy="3210247"/>
          </a:xfrm>
          <a:prstGeom prst="rect">
            <a:avLst/>
          </a:prstGeom>
        </p:spPr>
      </p:pic>
    </p:spTree>
    <p:extLst>
      <p:ext uri="{BB962C8B-B14F-4D97-AF65-F5344CB8AC3E}">
        <p14:creationId xmlns:p14="http://schemas.microsoft.com/office/powerpoint/2010/main" val="2598521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a:xfrm>
            <a:off x="506068" y="4484323"/>
            <a:ext cx="8131864" cy="1179272"/>
          </a:xfrm>
          <a:solidFill>
            <a:schemeClr val="accent1">
              <a:alpha val="0"/>
            </a:schemeClr>
          </a:solidFill>
        </p:spPr>
        <p:txBody>
          <a:bodyPr/>
          <a:lstStyle/>
          <a:p>
            <a:pPr eaLnBrk="1" hangingPunct="1">
              <a:lnSpc>
                <a:spcPct val="95000"/>
              </a:lnSpc>
            </a:pPr>
            <a:r>
              <a:rPr lang="en-US" sz="3200" dirty="0">
                <a:latin typeface="Arial" charset="0"/>
                <a:ea typeface="ＭＳ Ｐゴシック" charset="0"/>
                <a:cs typeface="ＭＳ Ｐゴシック" charset="0"/>
              </a:rPr>
              <a:t>Patient and Family Advisors in Hospitals and Clinics and Resident Volunteers in Continuing Care Retirement Communities are </a:t>
            </a:r>
            <a:r>
              <a:rPr lang="en-US" sz="3200" b="1" dirty="0">
                <a:latin typeface="Arial" charset="0"/>
                <a:ea typeface="ＭＳ Ｐゴシック" charset="0"/>
                <a:cs typeface="ＭＳ Ｐゴシック" charset="0"/>
              </a:rPr>
              <a:t>Essential Partners for Safety.</a:t>
            </a:r>
          </a:p>
        </p:txBody>
      </p:sp>
      <p:sp>
        <p:nvSpPr>
          <p:cNvPr id="234497" name="Rectangle 3"/>
          <p:cNvSpPr>
            <a:spLocks noGrp="1" noChangeArrowheads="1"/>
          </p:cNvSpPr>
          <p:nvPr>
            <p:ph sz="quarter" idx="4294967295"/>
          </p:nvPr>
        </p:nvSpPr>
        <p:spPr>
          <a:xfrm>
            <a:off x="7515603" y="1811951"/>
            <a:ext cx="7851775" cy="3556000"/>
          </a:xfrm>
        </p:spPr>
        <p:txBody>
          <a:bodyPr/>
          <a:lstStyle/>
          <a:p>
            <a:pPr algn="ctr" eaLnBrk="1" hangingPunct="1">
              <a:buClr>
                <a:schemeClr val="hlink"/>
              </a:buClr>
              <a:buSzPct val="100000"/>
              <a:buFont typeface="Zapf Dingbats" charset="0"/>
              <a:buNone/>
            </a:pPr>
            <a:endParaRPr dirty="0">
              <a:latin typeface="Arial" charset="0"/>
              <a:ea typeface="ＭＳ Ｐゴシック" charset="0"/>
              <a:cs typeface="ＭＳ Ｐゴシック" charset="0"/>
            </a:endParaRPr>
          </a:p>
          <a:p>
            <a:pPr algn="ctr" eaLnBrk="1" hangingPunct="1">
              <a:buClr>
                <a:schemeClr val="hlink"/>
              </a:buClr>
              <a:buSzPct val="100000"/>
              <a:buFont typeface="Zapf Dingbats" charset="0"/>
              <a:buNone/>
            </a:pPr>
            <a:endParaRPr dirty="0">
              <a:latin typeface="Arial" charset="0"/>
              <a:ea typeface="ＭＳ Ｐゴシック" charset="0"/>
              <a:cs typeface="ＭＳ Ｐゴシック" charset="0"/>
            </a:endParaRPr>
          </a:p>
        </p:txBody>
      </p:sp>
      <p:sp>
        <p:nvSpPr>
          <p:cNvPr id="234499" name="Line 4"/>
          <p:cNvSpPr>
            <a:spLocks noChangeShapeType="1"/>
          </p:cNvSpPr>
          <p:nvPr/>
        </p:nvSpPr>
        <p:spPr bwMode="auto">
          <a:xfrm>
            <a:off x="406400" y="3607579"/>
            <a:ext cx="78486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2" name="Picture 1" descr="images-1.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52985" y="469284"/>
            <a:ext cx="3719015" cy="2959716"/>
          </a:xfrm>
          <a:prstGeom prst="rect">
            <a:avLst/>
          </a:prstGeom>
        </p:spPr>
      </p:pic>
    </p:spTree>
    <p:extLst>
      <p:ext uri="{BB962C8B-B14F-4D97-AF65-F5344CB8AC3E}">
        <p14:creationId xmlns:p14="http://schemas.microsoft.com/office/powerpoint/2010/main" val="14757841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5" name="Title 1"/>
          <p:cNvSpPr>
            <a:spLocks noGrp="1"/>
          </p:cNvSpPr>
          <p:nvPr>
            <p:ph type="title"/>
          </p:nvPr>
        </p:nvSpPr>
        <p:spPr/>
        <p:txBody>
          <a:bodyPr/>
          <a:lstStyle/>
          <a:p>
            <a:r>
              <a:rPr lang="en-US" dirty="0"/>
              <a:t>“It was as hard as it gets: The impact of a global crisis on family-centered care”</a:t>
            </a:r>
            <a:endParaRPr lang="en-US" dirty="0">
              <a:latin typeface="Arial" charset="0"/>
              <a:ea typeface="ＭＳ Ｐゴシック" charset="0"/>
              <a:cs typeface="ＭＳ Ｐゴシック" charset="0"/>
            </a:endParaRPr>
          </a:p>
        </p:txBody>
      </p:sp>
      <p:sp>
        <p:nvSpPr>
          <p:cNvPr id="4" name="Content Placeholder 3">
            <a:extLst>
              <a:ext uri="{FF2B5EF4-FFF2-40B4-BE49-F238E27FC236}">
                <a16:creationId xmlns:a16="http://schemas.microsoft.com/office/drawing/2014/main" xmlns="" id="{E6303CBE-53F3-A449-8A69-B43403E51BA7}"/>
              </a:ext>
            </a:extLst>
          </p:cNvPr>
          <p:cNvSpPr>
            <a:spLocks noGrp="1"/>
          </p:cNvSpPr>
          <p:nvPr>
            <p:ph idx="1"/>
          </p:nvPr>
        </p:nvSpPr>
        <p:spPr>
          <a:xfrm>
            <a:off x="3985406" y="1836870"/>
            <a:ext cx="4600937" cy="4095842"/>
          </a:xfrm>
        </p:spPr>
        <p:txBody>
          <a:bodyPr/>
          <a:lstStyle/>
          <a:p>
            <a:pPr>
              <a:lnSpc>
                <a:spcPct val="95000"/>
              </a:lnSpc>
              <a:buClr>
                <a:schemeClr val="accent2"/>
              </a:buClr>
              <a:buSzPct val="110000"/>
              <a:buFont typeface=".Lucida Grande UI Regular"/>
              <a:buChar char="◆"/>
            </a:pPr>
            <a:r>
              <a:rPr lang="en-US" dirty="0"/>
              <a:t>The SARS experience provides an informed basis for planning for the future . . . </a:t>
            </a:r>
          </a:p>
          <a:p>
            <a:pPr>
              <a:lnSpc>
                <a:spcPct val="95000"/>
              </a:lnSpc>
              <a:buClr>
                <a:schemeClr val="accent2"/>
              </a:buClr>
              <a:buSzPct val="110000"/>
              <a:buFont typeface=".Lucida Grande UI Regular"/>
              <a:buChar char="◆"/>
            </a:pPr>
            <a:r>
              <a:rPr lang="en-US" dirty="0"/>
              <a:t>While preventing the spread of infection is essential, we must at the same time pay attention to the side effects of separation of families from patients or residents in CCRCs.</a:t>
            </a:r>
          </a:p>
          <a:p>
            <a:pPr marL="0" indent="0">
              <a:buClr>
                <a:schemeClr val="accent2"/>
              </a:buClr>
              <a:buSzPct val="110000"/>
              <a:buNone/>
            </a:pPr>
            <a:r>
              <a:rPr lang="en-US" dirty="0"/>
              <a:t>  </a:t>
            </a:r>
          </a:p>
        </p:txBody>
      </p:sp>
      <p:sp>
        <p:nvSpPr>
          <p:cNvPr id="313348" name="Line 4"/>
          <p:cNvSpPr>
            <a:spLocks noChangeShapeType="1"/>
          </p:cNvSpPr>
          <p:nvPr/>
        </p:nvSpPr>
        <p:spPr bwMode="auto">
          <a:xfrm>
            <a:off x="664097" y="1606048"/>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7" name="Picture 7">
            <a:extLst>
              <a:ext uri="{FF2B5EF4-FFF2-40B4-BE49-F238E27FC236}">
                <a16:creationId xmlns:a16="http://schemas.microsoft.com/office/drawing/2014/main" xmlns="" id="{59174805-13FF-7E42-AECB-282E56B191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821" y="1868713"/>
            <a:ext cx="2974151" cy="3846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03486" y="5827261"/>
            <a:ext cx="7982857" cy="1200329"/>
          </a:xfrm>
          <a:prstGeom prst="rect">
            <a:avLst/>
          </a:prstGeom>
          <a:noFill/>
        </p:spPr>
        <p:txBody>
          <a:bodyPr wrap="square" rtlCol="0">
            <a:spAutoFit/>
          </a:bodyPr>
          <a:lstStyle/>
          <a:p>
            <a:r>
              <a:rPr lang="en-US" dirty="0"/>
              <a:t>Crocker, L., &amp; Johnson, B. H. (2014). </a:t>
            </a:r>
            <a:r>
              <a:rPr lang="en-US" i="1" dirty="0"/>
              <a:t>Privileged Presence: Personal Stories of Connections in Health Care</a:t>
            </a:r>
            <a:r>
              <a:rPr lang="en-US" dirty="0"/>
              <a:t> 2nd ed. Boulder, Co: Bull Publishing.</a:t>
            </a:r>
          </a:p>
          <a:p>
            <a:r>
              <a:rPr lang="en-US" u="sng" dirty="0">
                <a:hlinkClick r:id="rId4"/>
              </a:rPr>
              <a:t>https://www.bullpub.com/privileged-presence-2nd-edition.html</a:t>
            </a:r>
            <a:endParaRPr lang="en-US" u="sng" dirty="0"/>
          </a:p>
          <a:p>
            <a:endParaRPr lang="en-US" dirty="0"/>
          </a:p>
        </p:txBody>
      </p:sp>
    </p:spTree>
    <p:extLst>
      <p:ext uri="{BB962C8B-B14F-4D97-AF65-F5344CB8AC3E}">
        <p14:creationId xmlns:p14="http://schemas.microsoft.com/office/powerpoint/2010/main" val="589455065"/>
      </p:ext>
    </p:extLst>
  </p:cSld>
  <p:clrMapOvr>
    <a:masterClrMapping/>
  </p:clrMapOvr>
  <p:transition xmlns:p14="http://schemas.microsoft.com/office/powerpoint/2010/mai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D770E00-B444-6845-8A16-060CD9D0066B}"/>
              </a:ext>
            </a:extLst>
          </p:cNvPr>
          <p:cNvSpPr>
            <a:spLocks noGrp="1"/>
          </p:cNvSpPr>
          <p:nvPr>
            <p:ph type="title"/>
          </p:nvPr>
        </p:nvSpPr>
        <p:spPr/>
        <p:txBody>
          <a:bodyPr/>
          <a:lstStyle/>
          <a:p>
            <a:r>
              <a:rPr lang="en-US" dirty="0"/>
              <a:t>PFCC Coordinators and Staff Liaisons</a:t>
            </a:r>
          </a:p>
        </p:txBody>
      </p:sp>
      <p:sp>
        <p:nvSpPr>
          <p:cNvPr id="4" name="Content Placeholder 3">
            <a:extLst>
              <a:ext uri="{FF2B5EF4-FFF2-40B4-BE49-F238E27FC236}">
                <a16:creationId xmlns:a16="http://schemas.microsoft.com/office/drawing/2014/main" xmlns="" id="{E6303CBE-53F3-A449-8A69-B43403E51BA7}"/>
              </a:ext>
            </a:extLst>
          </p:cNvPr>
          <p:cNvSpPr>
            <a:spLocks noGrp="1"/>
          </p:cNvSpPr>
          <p:nvPr>
            <p:ph idx="1"/>
          </p:nvPr>
        </p:nvSpPr>
        <p:spPr>
          <a:xfrm>
            <a:off x="462987" y="1579684"/>
            <a:ext cx="8229600" cy="4547305"/>
          </a:xfrm>
        </p:spPr>
        <p:txBody>
          <a:bodyPr/>
          <a:lstStyle/>
          <a:p>
            <a:pPr lvl="0">
              <a:lnSpc>
                <a:spcPct val="95000"/>
              </a:lnSpc>
              <a:spcBef>
                <a:spcPts val="0"/>
              </a:spcBef>
              <a:spcAft>
                <a:spcPts val="1000"/>
              </a:spcAft>
              <a:buSzPct val="150000"/>
              <a:buFont typeface="Arial Unicode MS" panose="020B0604020202020204" pitchFamily="34" charset="-128"/>
              <a:buChar char="◆"/>
            </a:pPr>
            <a:r>
              <a:rPr lang="en-US" dirty="0"/>
              <a:t>Address the fear and social isolation of patient and family advisors and resident volunteers, reassuring them that they are important and valued while virtual processes are being put in place.</a:t>
            </a:r>
          </a:p>
          <a:p>
            <a:pPr lvl="0">
              <a:lnSpc>
                <a:spcPct val="95000"/>
              </a:lnSpc>
              <a:spcBef>
                <a:spcPts val="0"/>
              </a:spcBef>
              <a:spcAft>
                <a:spcPts val="1000"/>
              </a:spcAft>
              <a:buSzPct val="150000"/>
              <a:buFont typeface="Arial Unicode MS" panose="020B0604020202020204" pitchFamily="34" charset="-128"/>
              <a:buChar char="◆"/>
            </a:pPr>
            <a:r>
              <a:rPr lang="en-US" dirty="0"/>
              <a:t>Assist with COVID-19 messaging and communications.</a:t>
            </a:r>
          </a:p>
          <a:p>
            <a:pPr>
              <a:lnSpc>
                <a:spcPct val="95000"/>
              </a:lnSpc>
              <a:spcBef>
                <a:spcPts val="0"/>
              </a:spcBef>
              <a:spcAft>
                <a:spcPts val="1000"/>
              </a:spcAft>
              <a:buSzPct val="150000"/>
              <a:buFont typeface="Arial Unicode MS" panose="020B0604020202020204" pitchFamily="34" charset="-128"/>
              <a:buChar char="◆"/>
            </a:pPr>
            <a:r>
              <a:rPr lang="en-US" dirty="0"/>
              <a:t>Post practical ways that PFA’s and resident volunteers have adapted to new policies and restrictions on the organization’s website.</a:t>
            </a:r>
          </a:p>
          <a:p>
            <a:pPr>
              <a:lnSpc>
                <a:spcPct val="95000"/>
              </a:lnSpc>
              <a:spcBef>
                <a:spcPts val="0"/>
              </a:spcBef>
              <a:spcAft>
                <a:spcPts val="1000"/>
              </a:spcAft>
              <a:buSzPct val="150000"/>
              <a:buFont typeface="Arial Unicode MS" panose="020B0604020202020204" pitchFamily="34" charset="-128"/>
              <a:buChar char="◆"/>
            </a:pPr>
            <a:r>
              <a:rPr lang="en-US" dirty="0"/>
              <a:t>Collaborate with PFA’s and resident volunteers to disseminate information to their communities about policy changes and accurate public health recommendations for staying safe.</a:t>
            </a:r>
          </a:p>
          <a:p>
            <a:pPr marL="0" indent="0">
              <a:buClr>
                <a:schemeClr val="accent2"/>
              </a:buClr>
              <a:buSzPct val="110000"/>
              <a:buNone/>
            </a:pPr>
            <a:endParaRPr lang="en-US" dirty="0"/>
          </a:p>
        </p:txBody>
      </p:sp>
      <p:sp>
        <p:nvSpPr>
          <p:cNvPr id="313348" name="Line 4"/>
          <p:cNvSpPr>
            <a:spLocks noChangeShapeType="1"/>
          </p:cNvSpPr>
          <p:nvPr/>
        </p:nvSpPr>
        <p:spPr bwMode="auto">
          <a:xfrm>
            <a:off x="539750" y="1209615"/>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2031745183"/>
      </p:ext>
    </p:extLst>
  </p:cSld>
  <p:clrMapOvr>
    <a:masterClrMapping/>
  </p:clrMapOvr>
  <p:transition xmlns:p14="http://schemas.microsoft.com/office/powerpoint/2010/mai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D770E00-B444-6845-8A16-060CD9D0066B}"/>
              </a:ext>
            </a:extLst>
          </p:cNvPr>
          <p:cNvSpPr>
            <a:spLocks noGrp="1"/>
          </p:cNvSpPr>
          <p:nvPr>
            <p:ph type="title"/>
          </p:nvPr>
        </p:nvSpPr>
        <p:spPr>
          <a:xfrm>
            <a:off x="457199" y="266217"/>
            <a:ext cx="8686801" cy="1169043"/>
          </a:xfrm>
        </p:spPr>
        <p:txBody>
          <a:bodyPr/>
          <a:lstStyle/>
          <a:p>
            <a:r>
              <a:rPr lang="en-US" sz="3200" dirty="0"/>
              <a:t>PFCC Coordinators and Staff Liaisons (cont’d)</a:t>
            </a:r>
          </a:p>
        </p:txBody>
      </p:sp>
      <p:sp>
        <p:nvSpPr>
          <p:cNvPr id="4" name="Content Placeholder 3">
            <a:extLst>
              <a:ext uri="{FF2B5EF4-FFF2-40B4-BE49-F238E27FC236}">
                <a16:creationId xmlns:a16="http://schemas.microsoft.com/office/drawing/2014/main" xmlns="" id="{E6303CBE-53F3-A449-8A69-B43403E51BA7}"/>
              </a:ext>
            </a:extLst>
          </p:cNvPr>
          <p:cNvSpPr>
            <a:spLocks noGrp="1"/>
          </p:cNvSpPr>
          <p:nvPr>
            <p:ph idx="1"/>
          </p:nvPr>
        </p:nvSpPr>
        <p:spPr>
          <a:xfrm>
            <a:off x="457199" y="1632030"/>
            <a:ext cx="7992319" cy="4570455"/>
          </a:xfrm>
        </p:spPr>
        <p:txBody>
          <a:bodyPr/>
          <a:lstStyle/>
          <a:p>
            <a:pPr>
              <a:lnSpc>
                <a:spcPct val="95000"/>
              </a:lnSpc>
              <a:spcBef>
                <a:spcPts val="0"/>
              </a:spcBef>
              <a:spcAft>
                <a:spcPts val="1400"/>
              </a:spcAft>
              <a:buSzPct val="130000"/>
              <a:buFont typeface="Arial Unicode MS" panose="020B0604020202020204" pitchFamily="34" charset="-128"/>
              <a:buChar char="◆"/>
            </a:pPr>
            <a:r>
              <a:rPr lang="en-US" dirty="0"/>
              <a:t>Use of technology and telehealth to communicate with PFA’s and resident volunteers to minimize the impact of social isolation and contribute to safety, health, and well-being.  </a:t>
            </a:r>
          </a:p>
          <a:p>
            <a:pPr lvl="0">
              <a:lnSpc>
                <a:spcPct val="95000"/>
              </a:lnSpc>
              <a:spcBef>
                <a:spcPts val="0"/>
              </a:spcBef>
              <a:spcAft>
                <a:spcPts val="1400"/>
              </a:spcAft>
              <a:buSzPct val="130000"/>
              <a:buFont typeface="Arial Unicode MS" panose="020B0604020202020204" pitchFamily="34" charset="-128"/>
              <a:buChar char="◆"/>
            </a:pPr>
            <a:r>
              <a:rPr lang="en-US" dirty="0"/>
              <a:t>Participate in the development and provision of training to front-line staff who are implementing family presence and visiting restrictions to prevent further spread of COVID-19.</a:t>
            </a:r>
          </a:p>
          <a:p>
            <a:pPr lvl="0">
              <a:lnSpc>
                <a:spcPct val="95000"/>
              </a:lnSpc>
              <a:spcBef>
                <a:spcPts val="0"/>
              </a:spcBef>
              <a:spcAft>
                <a:spcPts val="1400"/>
              </a:spcAft>
              <a:buSzPct val="130000"/>
              <a:buFont typeface="Arial Unicode MS" panose="020B0604020202020204" pitchFamily="34" charset="-128"/>
              <a:buChar char="◆"/>
            </a:pPr>
            <a:r>
              <a:rPr lang="en-US" dirty="0"/>
              <a:t>Create strategies to communicate the appreciation of PFA’s and resident volunteers for the incredible efforts of health care workers. </a:t>
            </a:r>
          </a:p>
          <a:p>
            <a:pPr>
              <a:buClr>
                <a:schemeClr val="accent2"/>
              </a:buClr>
              <a:buSzPct val="110000"/>
              <a:buFont typeface=".Lucida Grande UI Regular"/>
              <a:buChar char="◆"/>
            </a:pPr>
            <a:endParaRPr lang="en-US" dirty="0"/>
          </a:p>
        </p:txBody>
      </p:sp>
      <p:sp>
        <p:nvSpPr>
          <p:cNvPr id="313348" name="Line 4"/>
          <p:cNvSpPr>
            <a:spLocks noChangeShapeType="1"/>
          </p:cNvSpPr>
          <p:nvPr/>
        </p:nvSpPr>
        <p:spPr bwMode="auto">
          <a:xfrm>
            <a:off x="571500" y="1290638"/>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3121527883"/>
      </p:ext>
    </p:extLst>
  </p:cSld>
  <p:clrMapOvr>
    <a:masterClrMapping/>
  </p:clrMapOvr>
  <p:transition xmlns:p14="http://schemas.microsoft.com/office/powerpoint/2010/mai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D770E00-B444-6845-8A16-060CD9D0066B}"/>
              </a:ext>
            </a:extLst>
          </p:cNvPr>
          <p:cNvSpPr>
            <a:spLocks noGrp="1"/>
          </p:cNvSpPr>
          <p:nvPr>
            <p:ph type="title"/>
          </p:nvPr>
        </p:nvSpPr>
        <p:spPr/>
        <p:txBody>
          <a:bodyPr/>
          <a:lstStyle/>
          <a:p>
            <a:r>
              <a:rPr lang="en-US" dirty="0"/>
              <a:t>Patient and Family Advisors and Resident Volunteers</a:t>
            </a:r>
          </a:p>
        </p:txBody>
      </p:sp>
      <p:sp>
        <p:nvSpPr>
          <p:cNvPr id="4" name="Content Placeholder 3">
            <a:extLst>
              <a:ext uri="{FF2B5EF4-FFF2-40B4-BE49-F238E27FC236}">
                <a16:creationId xmlns:a16="http://schemas.microsoft.com/office/drawing/2014/main" xmlns="" id="{E6303CBE-53F3-A449-8A69-B43403E51BA7}"/>
              </a:ext>
            </a:extLst>
          </p:cNvPr>
          <p:cNvSpPr>
            <a:spLocks noGrp="1"/>
          </p:cNvSpPr>
          <p:nvPr>
            <p:ph idx="1"/>
          </p:nvPr>
        </p:nvSpPr>
        <p:spPr>
          <a:xfrm>
            <a:off x="571500" y="1704562"/>
            <a:ext cx="7823200" cy="4525963"/>
          </a:xfrm>
        </p:spPr>
        <p:txBody>
          <a:bodyPr/>
          <a:lstStyle/>
          <a:p>
            <a:pPr marL="0" indent="0">
              <a:buSzPct val="110000"/>
              <a:buNone/>
            </a:pPr>
            <a:r>
              <a:rPr lang="en-US" sz="2800" dirty="0"/>
              <a:t>How these partners can be helpful . . .</a:t>
            </a:r>
          </a:p>
          <a:p>
            <a:pPr>
              <a:lnSpc>
                <a:spcPct val="95000"/>
              </a:lnSpc>
              <a:buSzPct val="110000"/>
              <a:buFont typeface=".Lucida Grande UI Regular"/>
              <a:buChar char="◆"/>
            </a:pPr>
            <a:r>
              <a:rPr lang="en-US" dirty="0"/>
              <a:t>Participate in developing and conveying accurate and science-based, public health messages about COVID-19 to the broader community in ways that are understandable and relevant;</a:t>
            </a:r>
          </a:p>
          <a:p>
            <a:pPr>
              <a:lnSpc>
                <a:spcPct val="95000"/>
              </a:lnSpc>
              <a:buSzPct val="110000"/>
              <a:buFont typeface=".Lucida Grande UI Regular"/>
              <a:buChar char="◆"/>
            </a:pPr>
            <a:r>
              <a:rPr lang="en-US" dirty="0"/>
              <a:t>Use of technology and telehealth to minimize the impact of social isolation and contribute to patient safety, health, and well-being; and</a:t>
            </a:r>
          </a:p>
          <a:p>
            <a:pPr>
              <a:lnSpc>
                <a:spcPct val="95000"/>
              </a:lnSpc>
              <a:buSzPct val="110000"/>
              <a:buFont typeface=".Lucida Grande UI Regular"/>
              <a:buChar char="◆"/>
            </a:pPr>
            <a:r>
              <a:rPr lang="en-US" dirty="0"/>
              <a:t>Be part of the team communicating appreciation and providing support for the health care workforce. </a:t>
            </a:r>
          </a:p>
          <a:p>
            <a:pPr marL="0" indent="0">
              <a:buSzPct val="110000"/>
              <a:buNone/>
            </a:pPr>
            <a:endParaRPr lang="en-US" dirty="0"/>
          </a:p>
          <a:p>
            <a:pPr>
              <a:buSzPct val="110000"/>
              <a:buFont typeface=".Lucida Grande UI Regular"/>
              <a:buChar char="◆"/>
            </a:pPr>
            <a:endParaRPr lang="en-US" dirty="0"/>
          </a:p>
          <a:p>
            <a:pPr>
              <a:buSzPct val="110000"/>
              <a:buFont typeface=".Lucida Grande UI Regular"/>
              <a:buChar char="◆"/>
            </a:pPr>
            <a:endParaRPr lang="en-US" dirty="0"/>
          </a:p>
          <a:p>
            <a:pPr>
              <a:buSzPct val="110000"/>
              <a:buFont typeface=".Lucida Grande UI Regular"/>
              <a:buChar char="◆"/>
            </a:pPr>
            <a:endParaRPr lang="en-US" dirty="0"/>
          </a:p>
          <a:p>
            <a:pPr>
              <a:buSzPct val="110000"/>
              <a:buFont typeface=".Lucida Grande UI Regular"/>
              <a:buChar char="◆"/>
            </a:pPr>
            <a:endParaRPr lang="en-US" dirty="0"/>
          </a:p>
          <a:p>
            <a:pPr>
              <a:buClr>
                <a:schemeClr val="accent2"/>
              </a:buClr>
              <a:buSzPct val="110000"/>
              <a:buFont typeface=".Lucida Grande UI Regular"/>
              <a:buChar char="◆"/>
            </a:pPr>
            <a:endParaRPr lang="en-US" dirty="0"/>
          </a:p>
          <a:p>
            <a:pPr>
              <a:buClr>
                <a:schemeClr val="accent2"/>
              </a:buClr>
              <a:buSzPct val="110000"/>
              <a:buFont typeface=".Lucida Grande UI Regular"/>
              <a:buChar char="◆"/>
            </a:pPr>
            <a:endParaRPr lang="en-US" dirty="0"/>
          </a:p>
        </p:txBody>
      </p:sp>
      <p:sp>
        <p:nvSpPr>
          <p:cNvPr id="313348" name="Line 4"/>
          <p:cNvSpPr>
            <a:spLocks noChangeShapeType="1"/>
          </p:cNvSpPr>
          <p:nvPr/>
        </p:nvSpPr>
        <p:spPr bwMode="auto">
          <a:xfrm>
            <a:off x="571500" y="1498982"/>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767319954"/>
      </p:ext>
    </p:extLst>
  </p:cSld>
  <p:clrMapOvr>
    <a:masterClrMapping/>
  </p:clrMapOvr>
  <p:transition xmlns:p14="http://schemas.microsoft.com/office/powerpoint/2010/mai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F36D31A-EAF7-5940-B382-72CA6FE66378}"/>
              </a:ext>
            </a:extLst>
          </p:cNvPr>
          <p:cNvSpPr>
            <a:spLocks noGrp="1"/>
          </p:cNvSpPr>
          <p:nvPr>
            <p:ph type="title"/>
          </p:nvPr>
        </p:nvSpPr>
        <p:spPr/>
        <p:txBody>
          <a:bodyPr/>
          <a:lstStyle/>
          <a:p>
            <a:endParaRPr lang="en-US" dirty="0"/>
          </a:p>
        </p:txBody>
      </p:sp>
      <p:sp>
        <p:nvSpPr>
          <p:cNvPr id="4" name="Content Placeholder 3">
            <a:extLst>
              <a:ext uri="{FF2B5EF4-FFF2-40B4-BE49-F238E27FC236}">
                <a16:creationId xmlns:a16="http://schemas.microsoft.com/office/drawing/2014/main" xmlns="" id="{E6303CBE-53F3-A449-8A69-B43403E51BA7}"/>
              </a:ext>
            </a:extLst>
          </p:cNvPr>
          <p:cNvSpPr>
            <a:spLocks noGrp="1"/>
          </p:cNvSpPr>
          <p:nvPr>
            <p:ph idx="1"/>
          </p:nvPr>
        </p:nvSpPr>
        <p:spPr>
          <a:xfrm>
            <a:off x="-285276" y="1967495"/>
            <a:ext cx="8972076" cy="4902138"/>
          </a:xfrm>
        </p:spPr>
        <p:txBody>
          <a:bodyPr/>
          <a:lstStyle/>
          <a:p>
            <a:pPr marL="685800" lvl="1" indent="0">
              <a:lnSpc>
                <a:spcPct val="95000"/>
              </a:lnSpc>
              <a:spcBef>
                <a:spcPts val="0"/>
              </a:spcBef>
              <a:spcAft>
                <a:spcPts val="400"/>
              </a:spcAft>
              <a:buSzPct val="130000"/>
              <a:buNone/>
              <a:defRPr/>
            </a:pPr>
            <a:r>
              <a:rPr lang="en-US" dirty="0"/>
              <a:t>In developing and reviewing new policies, messaging, web posts, and signs, look for:</a:t>
            </a:r>
          </a:p>
          <a:p>
            <a:pPr marL="1428750" lvl="2" indent="-342900">
              <a:lnSpc>
                <a:spcPct val="95000"/>
              </a:lnSpc>
              <a:spcBef>
                <a:spcPts val="0"/>
              </a:spcBef>
              <a:spcAft>
                <a:spcPts val="400"/>
              </a:spcAft>
              <a:buSzPct val="130000"/>
              <a:buFont typeface="Arial Unicode MS" panose="020B0604020202020204" pitchFamily="34" charset="-128"/>
              <a:buChar char="◆"/>
              <a:defRPr/>
            </a:pPr>
            <a:r>
              <a:rPr lang="en-US" dirty="0"/>
              <a:t>The overall tone and the use of respectful, collaborative, and kind language. </a:t>
            </a:r>
          </a:p>
          <a:p>
            <a:pPr marL="1428750" lvl="2" indent="-342900">
              <a:lnSpc>
                <a:spcPct val="95000"/>
              </a:lnSpc>
              <a:spcBef>
                <a:spcPts val="0"/>
              </a:spcBef>
              <a:spcAft>
                <a:spcPts val="400"/>
              </a:spcAft>
              <a:buSzPct val="130000"/>
              <a:buFont typeface="Arial Unicode MS" panose="020B0604020202020204" pitchFamily="34" charset="-128"/>
              <a:buChar char="◆"/>
              <a:defRPr/>
            </a:pPr>
            <a:r>
              <a:rPr lang="en-US" dirty="0"/>
              <a:t>Respect for the role of families as care partners and their importance to patients in hospitals/clinics and residents in continuing care retirement communities.</a:t>
            </a:r>
          </a:p>
          <a:p>
            <a:pPr marL="1428750" lvl="2" indent="-342900">
              <a:lnSpc>
                <a:spcPct val="95000"/>
              </a:lnSpc>
              <a:spcBef>
                <a:spcPts val="0"/>
              </a:spcBef>
              <a:spcAft>
                <a:spcPts val="400"/>
              </a:spcAft>
              <a:buSzPct val="130000"/>
              <a:buFont typeface="Arial Unicode MS" panose="020B0604020202020204" pitchFamily="34" charset="-128"/>
              <a:buChar char="◆"/>
              <a:defRPr/>
            </a:pPr>
            <a:r>
              <a:rPr lang="en-US" dirty="0"/>
              <a:t>Practical and creative recommendations for how to maintain family connections to these patients and residents. </a:t>
            </a:r>
          </a:p>
          <a:p>
            <a:pPr marL="1428750" lvl="2" indent="-342900">
              <a:lnSpc>
                <a:spcPct val="95000"/>
              </a:lnSpc>
              <a:spcBef>
                <a:spcPts val="0"/>
              </a:spcBef>
              <a:spcAft>
                <a:spcPts val="400"/>
              </a:spcAft>
              <a:buSzPct val="130000"/>
              <a:buFont typeface="Arial Unicode MS" panose="020B0604020202020204" pitchFamily="34" charset="-128"/>
              <a:buChar char="◆"/>
              <a:defRPr/>
            </a:pPr>
            <a:r>
              <a:rPr lang="en-US" dirty="0"/>
              <a:t>Consistent clarity about the WHY: SAFETY FOR  ALL.</a:t>
            </a:r>
          </a:p>
          <a:p>
            <a:pPr marL="1428750" lvl="2" indent="-342900">
              <a:lnSpc>
                <a:spcPct val="95000"/>
              </a:lnSpc>
              <a:spcBef>
                <a:spcPts val="0"/>
              </a:spcBef>
              <a:spcAft>
                <a:spcPts val="400"/>
              </a:spcAft>
              <a:buSzPct val="130000"/>
              <a:buFont typeface="Arial Unicode MS" panose="020B0604020202020204" pitchFamily="34" charset="-128"/>
              <a:buChar char="◆"/>
              <a:defRPr/>
            </a:pPr>
            <a:r>
              <a:rPr lang="en-US" dirty="0"/>
              <a:t>Understandability for the targeted audiences.</a:t>
            </a:r>
          </a:p>
          <a:p>
            <a:pPr marL="685800" lvl="1" indent="0">
              <a:lnSpc>
                <a:spcPct val="95000"/>
              </a:lnSpc>
              <a:spcBef>
                <a:spcPts val="0"/>
              </a:spcBef>
              <a:buSzPct val="130000"/>
              <a:buNone/>
              <a:defRPr/>
            </a:pPr>
            <a:endParaRPr lang="en-US" dirty="0"/>
          </a:p>
        </p:txBody>
      </p:sp>
      <p:sp>
        <p:nvSpPr>
          <p:cNvPr id="313348" name="Line 4"/>
          <p:cNvSpPr>
            <a:spLocks noChangeShapeType="1"/>
          </p:cNvSpPr>
          <p:nvPr/>
        </p:nvSpPr>
        <p:spPr bwMode="auto">
          <a:xfrm>
            <a:off x="448670" y="1840116"/>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6" name="Content Placeholder 14" descr="A picture containing drawing&#10;&#10;Description automatically generated">
            <a:extLst>
              <a:ext uri="{FF2B5EF4-FFF2-40B4-BE49-F238E27FC236}">
                <a16:creationId xmlns:a16="http://schemas.microsoft.com/office/drawing/2014/main" xmlns="" id="{CCF898C2-C3E9-3C49-8064-23F55FC0C303}"/>
              </a:ext>
            </a:extLst>
          </p:cNvPr>
          <p:cNvPicPr>
            <a:picLocks noChangeAspect="1"/>
          </p:cNvPicPr>
          <p:nvPr/>
        </p:nvPicPr>
        <p:blipFill rotWithShape="1">
          <a:blip r:embed="rId3"/>
          <a:srcRect l="2502" r="8895"/>
          <a:stretch/>
        </p:blipFill>
        <p:spPr bwMode="auto">
          <a:xfrm>
            <a:off x="457200" y="254467"/>
            <a:ext cx="6428910" cy="143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pic>
    </p:spTree>
    <p:extLst>
      <p:ext uri="{BB962C8B-B14F-4D97-AF65-F5344CB8AC3E}">
        <p14:creationId xmlns:p14="http://schemas.microsoft.com/office/powerpoint/2010/main" val="2145797316"/>
      </p:ext>
    </p:extLst>
  </p:cSld>
  <p:clrMapOvr>
    <a:masterClrMapping/>
  </p:clrMapOvr>
  <p:transition xmlns:p14="http://schemas.microsoft.com/office/powerpoint/2010/mai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F6CC31-A66C-C944-82D5-502F02302617}"/>
              </a:ext>
            </a:extLst>
          </p:cNvPr>
          <p:cNvSpPr>
            <a:spLocks noGrp="1"/>
          </p:cNvSpPr>
          <p:nvPr>
            <p:ph type="title"/>
          </p:nvPr>
        </p:nvSpPr>
        <p:spPr>
          <a:xfrm>
            <a:off x="1358348" y="-10811"/>
            <a:ext cx="8229600" cy="1143000"/>
          </a:xfrm>
        </p:spPr>
        <p:txBody>
          <a:bodyPr/>
          <a:lstStyle/>
          <a:p>
            <a:r>
              <a:rPr lang="en-US" dirty="0">
                <a:solidFill>
                  <a:srgbClr val="FF0000"/>
                </a:solidFill>
              </a:rPr>
              <a:t/>
            </a:r>
            <a:br>
              <a:rPr lang="en-US" dirty="0">
                <a:solidFill>
                  <a:srgbClr val="FF0000"/>
                </a:solidFill>
              </a:rPr>
            </a:br>
            <a:r>
              <a:rPr lang="en-US" dirty="0">
                <a:solidFill>
                  <a:srgbClr val="FF0000"/>
                </a:solidFill>
              </a:rPr>
              <a:t>							</a:t>
            </a:r>
            <a:r>
              <a:rPr lang="en-US" dirty="0"/>
              <a:t>in Primary Care Too</a:t>
            </a:r>
          </a:p>
        </p:txBody>
      </p:sp>
      <p:sp>
        <p:nvSpPr>
          <p:cNvPr id="4" name="Content Placeholder 3">
            <a:extLst>
              <a:ext uri="{FF2B5EF4-FFF2-40B4-BE49-F238E27FC236}">
                <a16:creationId xmlns:a16="http://schemas.microsoft.com/office/drawing/2014/main" xmlns="" id="{E6303CBE-53F3-A449-8A69-B43403E51BA7}"/>
              </a:ext>
            </a:extLst>
          </p:cNvPr>
          <p:cNvSpPr>
            <a:spLocks noGrp="1"/>
          </p:cNvSpPr>
          <p:nvPr>
            <p:ph idx="1"/>
          </p:nvPr>
        </p:nvSpPr>
        <p:spPr>
          <a:xfrm>
            <a:off x="571500" y="1464575"/>
            <a:ext cx="8375650" cy="4557413"/>
          </a:xfrm>
        </p:spPr>
        <p:txBody>
          <a:bodyPr/>
          <a:lstStyle/>
          <a:p>
            <a:pPr marL="0" indent="0">
              <a:buClr>
                <a:schemeClr val="accent2"/>
              </a:buClr>
              <a:buSzPct val="110000"/>
              <a:buNone/>
            </a:pPr>
            <a:r>
              <a:rPr lang="en-US" dirty="0"/>
              <a:t>Primary Care Settings are reducing # of well visits and care provided in clinics, moving to telehealth and care through the phone, and limiting/restricting people accompanying the patient.   </a:t>
            </a:r>
          </a:p>
          <a:p>
            <a:pPr marL="0" indent="0">
              <a:spcAft>
                <a:spcPts val="900"/>
              </a:spcAft>
              <a:buClr>
                <a:schemeClr val="accent2"/>
              </a:buClr>
              <a:buSzPct val="110000"/>
              <a:buNone/>
            </a:pPr>
            <a:r>
              <a:rPr lang="en-US" dirty="0"/>
              <a:t>It is important to have clear, respectful, understandable messages in appropriate languages:   </a:t>
            </a:r>
          </a:p>
          <a:p>
            <a:pPr marL="574675" lvl="1" indent="-287338">
              <a:spcAft>
                <a:spcPts val="900"/>
              </a:spcAft>
              <a:buSzPct val="110000"/>
              <a:buFont typeface=".Lucida Grande UI Regular"/>
              <a:buChar char="◆"/>
            </a:pPr>
            <a:r>
              <a:rPr lang="en-US" dirty="0"/>
              <a:t>Answering machine messages, messages sent out to patients and families. </a:t>
            </a:r>
          </a:p>
          <a:p>
            <a:pPr marL="574675" lvl="1" indent="-287338">
              <a:spcAft>
                <a:spcPts val="900"/>
              </a:spcAft>
              <a:buSzPct val="110000"/>
              <a:buFont typeface=".Lucida Grande UI Regular"/>
              <a:buChar char="◆"/>
            </a:pPr>
            <a:r>
              <a:rPr lang="en-US" dirty="0"/>
              <a:t>Scripting for receptionists/individuals answering phones.</a:t>
            </a:r>
          </a:p>
          <a:p>
            <a:pPr marL="574675" lvl="1" indent="-287338">
              <a:spcAft>
                <a:spcPts val="900"/>
              </a:spcAft>
              <a:buSzPct val="110000"/>
              <a:buFont typeface=".Lucida Grande UI Regular"/>
              <a:buChar char="◆"/>
            </a:pPr>
            <a:r>
              <a:rPr lang="en-US" dirty="0"/>
              <a:t>Written messages that can be handed out to reinforce verbal communication. </a:t>
            </a:r>
          </a:p>
          <a:p>
            <a:pPr marL="574675" lvl="1" indent="-287338">
              <a:spcAft>
                <a:spcPts val="900"/>
              </a:spcAft>
              <a:buSzPct val="110000"/>
              <a:buFont typeface=".Lucida Grande UI Regular"/>
              <a:buChar char="◆"/>
            </a:pPr>
            <a:r>
              <a:rPr lang="en-US" dirty="0"/>
              <a:t>Signage within the clinic, outside of the facility, in the community and with other trusted partners.</a:t>
            </a:r>
          </a:p>
          <a:p>
            <a:pPr marL="0" indent="0">
              <a:buClr>
                <a:schemeClr val="accent2"/>
              </a:buClr>
              <a:buSzPct val="110000"/>
              <a:buNone/>
            </a:pPr>
            <a:endParaRPr lang="en-US" dirty="0"/>
          </a:p>
          <a:p>
            <a:pPr>
              <a:buClr>
                <a:schemeClr val="accent2"/>
              </a:buClr>
              <a:buSzPct val="110000"/>
              <a:buFont typeface=".Lucida Grande UI Regular"/>
              <a:buChar char="◆"/>
            </a:pPr>
            <a:endParaRPr lang="en-US" dirty="0"/>
          </a:p>
        </p:txBody>
      </p:sp>
      <p:sp>
        <p:nvSpPr>
          <p:cNvPr id="313348" name="Line 4"/>
          <p:cNvSpPr>
            <a:spLocks noChangeShapeType="1"/>
          </p:cNvSpPr>
          <p:nvPr/>
        </p:nvSpPr>
        <p:spPr bwMode="auto">
          <a:xfrm>
            <a:off x="571500" y="1290638"/>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6" name="Content Placeholder 14" descr="A picture containing drawing&#10;&#10;Description automatically generated">
            <a:extLst>
              <a:ext uri="{FF2B5EF4-FFF2-40B4-BE49-F238E27FC236}">
                <a16:creationId xmlns:a16="http://schemas.microsoft.com/office/drawing/2014/main" xmlns="" id="{4BB18AA5-B75B-BB4D-BA7C-1753D75FE723}"/>
              </a:ext>
            </a:extLst>
          </p:cNvPr>
          <p:cNvPicPr>
            <a:picLocks noChangeAspect="1"/>
          </p:cNvPicPr>
          <p:nvPr/>
        </p:nvPicPr>
        <p:blipFill rotWithShape="1">
          <a:blip r:embed="rId3"/>
          <a:srcRect l="2502" r="8895"/>
          <a:stretch/>
        </p:blipFill>
        <p:spPr bwMode="auto">
          <a:xfrm>
            <a:off x="571500" y="290125"/>
            <a:ext cx="3904974" cy="873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pic>
    </p:spTree>
    <p:extLst>
      <p:ext uri="{BB962C8B-B14F-4D97-AF65-F5344CB8AC3E}">
        <p14:creationId xmlns:p14="http://schemas.microsoft.com/office/powerpoint/2010/main" val="3062383964"/>
      </p:ext>
    </p:extLst>
  </p:cSld>
  <p:clrMapOvr>
    <a:masterClrMapping/>
  </p:clrMapOvr>
  <p:transition xmlns:p14="http://schemas.microsoft.com/office/powerpoint/2010/mai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0C3C13E7-6C81-C849-8BAB-DDE9667590FD}"/>
              </a:ext>
            </a:extLst>
          </p:cNvPr>
          <p:cNvSpPr>
            <a:spLocks noGrp="1"/>
          </p:cNvSpPr>
          <p:nvPr>
            <p:ph type="title"/>
          </p:nvPr>
        </p:nvSpPr>
        <p:spPr/>
        <p:txBody>
          <a:bodyPr/>
          <a:lstStyle/>
          <a:p>
            <a:endParaRPr lang="en-US"/>
          </a:p>
        </p:txBody>
      </p:sp>
      <p:sp>
        <p:nvSpPr>
          <p:cNvPr id="6" name="Content Placeholder 5"/>
          <p:cNvSpPr>
            <a:spLocks noGrp="1"/>
          </p:cNvSpPr>
          <p:nvPr>
            <p:ph idx="1"/>
          </p:nvPr>
        </p:nvSpPr>
        <p:spPr>
          <a:xfrm>
            <a:off x="448670" y="2003481"/>
            <a:ext cx="7823200" cy="4525963"/>
          </a:xfrm>
        </p:spPr>
        <p:txBody>
          <a:bodyPr/>
          <a:lstStyle/>
          <a:p>
            <a:pPr>
              <a:lnSpc>
                <a:spcPct val="95000"/>
              </a:lnSpc>
              <a:spcBef>
                <a:spcPts val="0"/>
              </a:spcBef>
              <a:spcAft>
                <a:spcPts val="300"/>
              </a:spcAft>
              <a:buClr>
                <a:schemeClr val="accent2"/>
              </a:buClr>
              <a:buSzPct val="130000"/>
              <a:buFont typeface="Arial Unicode MS" panose="020B0604020202020204" pitchFamily="34" charset="-128"/>
              <a:buChar char="◆"/>
            </a:pPr>
            <a:r>
              <a:rPr lang="en-US" dirty="0"/>
              <a:t>Empathy</a:t>
            </a:r>
          </a:p>
          <a:p>
            <a:pPr lvl="1">
              <a:lnSpc>
                <a:spcPct val="95000"/>
              </a:lnSpc>
              <a:spcBef>
                <a:spcPts val="0"/>
              </a:spcBef>
              <a:spcAft>
                <a:spcPts val="300"/>
              </a:spcAft>
              <a:buClr>
                <a:schemeClr val="accent2"/>
              </a:buClr>
              <a:buSzPct val="130000"/>
              <a:buFont typeface="Wingdings" pitchFamily="2" charset="2"/>
              <a:buChar char="§"/>
            </a:pPr>
            <a:r>
              <a:rPr lang="en-US" dirty="0"/>
              <a:t>I know this is a scary and confusing time.</a:t>
            </a:r>
          </a:p>
          <a:p>
            <a:pPr lvl="1">
              <a:lnSpc>
                <a:spcPct val="95000"/>
              </a:lnSpc>
              <a:spcBef>
                <a:spcPts val="0"/>
              </a:spcBef>
              <a:spcAft>
                <a:spcPts val="300"/>
              </a:spcAft>
              <a:buClr>
                <a:schemeClr val="accent2"/>
              </a:buClr>
              <a:buSzPct val="130000"/>
              <a:buFont typeface="Wingdings" pitchFamily="2" charset="2"/>
              <a:buChar char="§"/>
            </a:pPr>
            <a:r>
              <a:rPr lang="en-US" dirty="0"/>
              <a:t>What you are feeling is normal.</a:t>
            </a:r>
          </a:p>
          <a:p>
            <a:pPr>
              <a:lnSpc>
                <a:spcPct val="95000"/>
              </a:lnSpc>
              <a:spcBef>
                <a:spcPts val="0"/>
              </a:spcBef>
              <a:spcAft>
                <a:spcPts val="300"/>
              </a:spcAft>
              <a:buClr>
                <a:schemeClr val="accent2"/>
              </a:buClr>
              <a:buSzPct val="130000"/>
              <a:buFont typeface="Arial Unicode MS" panose="020B0604020202020204" pitchFamily="34" charset="-128"/>
              <a:buChar char="◆"/>
            </a:pPr>
            <a:r>
              <a:rPr lang="en-US" dirty="0"/>
              <a:t>Opening the door and offering assistance</a:t>
            </a:r>
          </a:p>
          <a:p>
            <a:pPr lvl="1">
              <a:lnSpc>
                <a:spcPct val="95000"/>
              </a:lnSpc>
              <a:spcBef>
                <a:spcPts val="0"/>
              </a:spcBef>
              <a:spcAft>
                <a:spcPts val="300"/>
              </a:spcAft>
              <a:buClr>
                <a:schemeClr val="accent2"/>
              </a:buClr>
              <a:buSzPct val="130000"/>
              <a:buFont typeface="Wingdings" pitchFamily="2" charset="2"/>
              <a:buChar char="§"/>
            </a:pPr>
            <a:r>
              <a:rPr lang="en-US" dirty="0"/>
              <a:t>What questions do you have? </a:t>
            </a:r>
          </a:p>
          <a:p>
            <a:pPr lvl="1">
              <a:lnSpc>
                <a:spcPct val="95000"/>
              </a:lnSpc>
              <a:spcBef>
                <a:spcPts val="0"/>
              </a:spcBef>
              <a:spcAft>
                <a:spcPts val="300"/>
              </a:spcAft>
              <a:buClr>
                <a:schemeClr val="accent2"/>
              </a:buClr>
              <a:buSzPct val="130000"/>
              <a:buFont typeface="Wingdings" pitchFamily="2" charset="2"/>
              <a:buChar char="§"/>
            </a:pPr>
            <a:r>
              <a:rPr lang="en-US" dirty="0"/>
              <a:t>How can we help?</a:t>
            </a:r>
          </a:p>
          <a:p>
            <a:pPr>
              <a:lnSpc>
                <a:spcPct val="95000"/>
              </a:lnSpc>
              <a:spcBef>
                <a:spcPts val="0"/>
              </a:spcBef>
              <a:spcAft>
                <a:spcPts val="300"/>
              </a:spcAft>
              <a:buClr>
                <a:schemeClr val="accent2"/>
              </a:buClr>
              <a:buSzPct val="130000"/>
              <a:buFont typeface="Arial Unicode MS" panose="020B0604020202020204" pitchFamily="34" charset="-128"/>
              <a:buChar char="◆"/>
            </a:pPr>
            <a:r>
              <a:rPr lang="en-US" dirty="0"/>
              <a:t>Building on the strengths of individuals and families and communicating confidence</a:t>
            </a:r>
          </a:p>
          <a:p>
            <a:pPr lvl="1">
              <a:lnSpc>
                <a:spcPct val="95000"/>
              </a:lnSpc>
              <a:spcBef>
                <a:spcPts val="0"/>
              </a:spcBef>
              <a:spcAft>
                <a:spcPts val="300"/>
              </a:spcAft>
              <a:buClr>
                <a:schemeClr val="accent2"/>
              </a:buClr>
              <a:buSzPct val="130000"/>
              <a:buFont typeface="Wingdings" pitchFamily="2" charset="2"/>
              <a:buChar char="§"/>
            </a:pPr>
            <a:r>
              <a:rPr lang="en-US" dirty="0"/>
              <a:t>in the past, what has worked for you in times of stress?</a:t>
            </a:r>
          </a:p>
          <a:p>
            <a:pPr lvl="1">
              <a:lnSpc>
                <a:spcPct val="95000"/>
              </a:lnSpc>
              <a:spcBef>
                <a:spcPts val="0"/>
              </a:spcBef>
              <a:spcAft>
                <a:spcPts val="300"/>
              </a:spcAft>
              <a:buClr>
                <a:schemeClr val="accent2"/>
              </a:buClr>
              <a:buSzPct val="130000"/>
              <a:buFont typeface="Wingdings" pitchFamily="2" charset="2"/>
              <a:buChar char="§"/>
            </a:pPr>
            <a:r>
              <a:rPr lang="en-US" dirty="0"/>
              <a:t>What seems like a good first step?</a:t>
            </a:r>
          </a:p>
        </p:txBody>
      </p:sp>
      <p:pic>
        <p:nvPicPr>
          <p:cNvPr id="10" name="Content Placeholder 14" descr="A picture containing drawing&#10;&#10;Description automatically generated">
            <a:extLst>
              <a:ext uri="{FF2B5EF4-FFF2-40B4-BE49-F238E27FC236}">
                <a16:creationId xmlns:a16="http://schemas.microsoft.com/office/drawing/2014/main" xmlns="" id="{3E8ED13A-A4E3-464B-826A-B7213BC0D81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auto">
          <a:xfrm>
            <a:off x="457200" y="243076"/>
            <a:ext cx="6407711" cy="1433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pic>
      <p:sp>
        <p:nvSpPr>
          <p:cNvPr id="7" name="Line 4">
            <a:extLst>
              <a:ext uri="{FF2B5EF4-FFF2-40B4-BE49-F238E27FC236}">
                <a16:creationId xmlns:a16="http://schemas.microsoft.com/office/drawing/2014/main" xmlns="" id="{D833CA8D-3685-E94F-8286-C3683243A92A}"/>
              </a:ext>
            </a:extLst>
          </p:cNvPr>
          <p:cNvSpPr>
            <a:spLocks noChangeShapeType="1"/>
          </p:cNvSpPr>
          <p:nvPr/>
        </p:nvSpPr>
        <p:spPr bwMode="auto">
          <a:xfrm>
            <a:off x="448670" y="1840116"/>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3513081108"/>
      </p:ext>
    </p:extLst>
  </p:cSld>
  <p:clrMapOvr>
    <a:masterClrMapping/>
  </p:clrMapOvr>
  <p:transition xmlns:p14="http://schemas.microsoft.com/office/powerpoint/2010/mai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p:nvPr>
        </p:nvSpPr>
        <p:spPr/>
        <p:txBody>
          <a:bodyPr/>
          <a:lstStyle/>
          <a:p>
            <a:pPr eaLnBrk="1" hangingPunct="1"/>
            <a:r>
              <a:rPr lang="en-US" sz="4400" b="1" dirty="0">
                <a:latin typeface="+mj-lt"/>
              </a:rPr>
              <a:t>   We have what it takes</a:t>
            </a:r>
            <a:r>
              <a:rPr lang="is-IS" sz="4400" b="1" dirty="0">
                <a:latin typeface="+mj-lt"/>
              </a:rPr>
              <a:t>…..  </a:t>
            </a:r>
            <a:endParaRPr lang="en-US" sz="4400" b="1" dirty="0">
              <a:latin typeface="+mj-lt"/>
            </a:endParaRPr>
          </a:p>
        </p:txBody>
      </p:sp>
      <p:sp>
        <p:nvSpPr>
          <p:cNvPr id="26626" name="Rectangle 5"/>
          <p:cNvSpPr>
            <a:spLocks noGrp="1" noChangeArrowheads="1"/>
          </p:cNvSpPr>
          <p:nvPr>
            <p:ph type="body" idx="1"/>
          </p:nvPr>
        </p:nvSpPr>
        <p:spPr/>
        <p:txBody>
          <a:bodyPr/>
          <a:lstStyle/>
          <a:p>
            <a:pPr eaLnBrk="1" hangingPunct="1">
              <a:buFont typeface="Wingdings" charset="0"/>
              <a:buNone/>
            </a:pPr>
            <a:r>
              <a:rPr lang="en-US">
                <a:latin typeface="Arial" charset="0"/>
              </a:rPr>
              <a:t>						</a:t>
            </a:r>
          </a:p>
        </p:txBody>
      </p:sp>
      <p:pic>
        <p:nvPicPr>
          <p:cNvPr id="26628" name="Picture 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824413" y="2057400"/>
            <a:ext cx="3557587"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15181" y="2057401"/>
            <a:ext cx="3227462" cy="3581400"/>
          </a:xfrm>
          <a:prstGeom prst="rect">
            <a:avLst/>
          </a:prstGeom>
        </p:spPr>
      </p:pic>
      <p:sp>
        <p:nvSpPr>
          <p:cNvPr id="6" name="Line 4"/>
          <p:cNvSpPr>
            <a:spLocks noChangeShapeType="1"/>
          </p:cNvSpPr>
          <p:nvPr/>
        </p:nvSpPr>
        <p:spPr bwMode="auto">
          <a:xfrm>
            <a:off x="635000" y="1308100"/>
            <a:ext cx="78486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31001668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533902"/>
            <a:ext cx="5802923" cy="1089895"/>
          </a:xfrm>
        </p:spPr>
        <p:txBody>
          <a:bodyPr/>
          <a:lstStyle/>
          <a:p>
            <a:r>
              <a:rPr lang="en-US" dirty="0"/>
              <a:t>Strategies for Supporting Health Care Workers</a:t>
            </a:r>
          </a:p>
        </p:txBody>
      </p:sp>
      <p:sp>
        <p:nvSpPr>
          <p:cNvPr id="4" name="Content Placeholder 3"/>
          <p:cNvSpPr>
            <a:spLocks noGrp="1"/>
          </p:cNvSpPr>
          <p:nvPr>
            <p:ph idx="1"/>
          </p:nvPr>
        </p:nvSpPr>
        <p:spPr>
          <a:xfrm>
            <a:off x="457200" y="2106637"/>
            <a:ext cx="8229600" cy="5257800"/>
          </a:xfrm>
        </p:spPr>
        <p:txBody>
          <a:bodyPr/>
          <a:lstStyle/>
          <a:p>
            <a:pPr>
              <a:lnSpc>
                <a:spcPct val="95000"/>
              </a:lnSpc>
              <a:buSzPct val="140000"/>
              <a:buFont typeface="Arial Unicode MS" panose="020B0604020202020204" pitchFamily="34" charset="-128"/>
              <a:buChar char="◆"/>
            </a:pPr>
            <a:r>
              <a:rPr lang="en-US" dirty="0"/>
              <a:t>Acknowledge that the current environment creates feelings of vulnerability and stress as we balance work and family demands</a:t>
            </a:r>
          </a:p>
          <a:p>
            <a:pPr>
              <a:lnSpc>
                <a:spcPct val="95000"/>
              </a:lnSpc>
              <a:buSzPct val="140000"/>
              <a:buFont typeface="Arial Unicode MS" panose="020B0604020202020204" pitchFamily="34" charset="-128"/>
              <a:buChar char="◆"/>
            </a:pPr>
            <a:r>
              <a:rPr lang="en-US" dirty="0"/>
              <a:t>Build flexibility into schedules and assignments</a:t>
            </a:r>
          </a:p>
          <a:p>
            <a:pPr>
              <a:lnSpc>
                <a:spcPct val="95000"/>
              </a:lnSpc>
              <a:buSzPct val="140000"/>
              <a:buFont typeface="Arial Unicode MS" panose="020B0604020202020204" pitchFamily="34" charset="-128"/>
              <a:buChar char="◆"/>
            </a:pPr>
            <a:r>
              <a:rPr lang="en-US" dirty="0"/>
              <a:t>Use a white board in the staff room to invite comments: </a:t>
            </a:r>
          </a:p>
          <a:p>
            <a:pPr lvl="1">
              <a:lnSpc>
                <a:spcPct val="95000"/>
              </a:lnSpc>
              <a:buSzPct val="140000"/>
              <a:buFont typeface="Wingdings" pitchFamily="2" charset="2"/>
              <a:buChar char="§"/>
            </a:pPr>
            <a:r>
              <a:rPr lang="en-US" dirty="0"/>
              <a:t>What keeps me hopeful</a:t>
            </a:r>
            <a:r>
              <a:rPr lang="is-IS" dirty="0"/>
              <a:t>…</a:t>
            </a:r>
            <a:endParaRPr lang="en-US" dirty="0"/>
          </a:p>
          <a:p>
            <a:pPr lvl="1">
              <a:lnSpc>
                <a:spcPct val="95000"/>
              </a:lnSpc>
              <a:buSzPct val="140000"/>
              <a:buFont typeface="Wingdings" pitchFamily="2" charset="2"/>
              <a:buChar char="§"/>
            </a:pPr>
            <a:r>
              <a:rPr lang="en-US" dirty="0"/>
              <a:t>What fills me with gratitude</a:t>
            </a:r>
            <a:r>
              <a:rPr lang="is-IS" dirty="0"/>
              <a:t>…</a:t>
            </a:r>
          </a:p>
          <a:p>
            <a:pPr lvl="1">
              <a:lnSpc>
                <a:spcPct val="95000"/>
              </a:lnSpc>
              <a:buSzPct val="140000"/>
              <a:buFont typeface="Wingdings" pitchFamily="2" charset="2"/>
              <a:buChar char="§"/>
            </a:pPr>
            <a:r>
              <a:rPr lang="is-IS" dirty="0"/>
              <a:t>What I want my co-workers to know...</a:t>
            </a:r>
          </a:p>
          <a:p>
            <a:pPr marL="400050">
              <a:lnSpc>
                <a:spcPct val="95000"/>
              </a:lnSpc>
              <a:buSzPct val="140000"/>
              <a:buFont typeface="Arial Unicode MS" panose="020B0604020202020204" pitchFamily="34" charset="-128"/>
              <a:buChar char="◆"/>
            </a:pPr>
            <a:r>
              <a:rPr lang="is-IS" dirty="0"/>
              <a:t>Conduct leader rounding to check-in  </a:t>
            </a:r>
          </a:p>
          <a:p>
            <a:pPr marL="400050">
              <a:lnSpc>
                <a:spcPct val="95000"/>
              </a:lnSpc>
              <a:buSzPct val="140000"/>
              <a:buFont typeface="Arial Unicode MS" panose="020B0604020202020204" pitchFamily="34" charset="-128"/>
              <a:buChar char="◆"/>
            </a:pPr>
            <a:r>
              <a:rPr lang="is-IS" dirty="0"/>
              <a:t>Enlist PFAs to write notes of encouragement and  appreciation to staff and clinicians</a:t>
            </a:r>
            <a:endParaRPr lang="en-US" dirty="0"/>
          </a:p>
        </p:txBody>
      </p:sp>
      <p:sp>
        <p:nvSpPr>
          <p:cNvPr id="5" name="Line 4"/>
          <p:cNvSpPr>
            <a:spLocks noChangeShapeType="1"/>
          </p:cNvSpPr>
          <p:nvPr/>
        </p:nvSpPr>
        <p:spPr bwMode="auto">
          <a:xfrm>
            <a:off x="457200" y="1761990"/>
            <a:ext cx="78486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34443" y="112761"/>
            <a:ext cx="2152357" cy="1932179"/>
          </a:xfrm>
          <a:prstGeom prst="rect">
            <a:avLst/>
          </a:prstGeom>
        </p:spPr>
      </p:pic>
    </p:spTree>
    <p:extLst>
      <p:ext uri="{BB962C8B-B14F-4D97-AF65-F5344CB8AC3E}">
        <p14:creationId xmlns:p14="http://schemas.microsoft.com/office/powerpoint/2010/main" val="24790637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750237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ine 4"/>
          <p:cNvSpPr>
            <a:spLocks noChangeShapeType="1"/>
          </p:cNvSpPr>
          <p:nvPr/>
        </p:nvSpPr>
        <p:spPr bwMode="auto">
          <a:xfrm>
            <a:off x="647700" y="1048361"/>
            <a:ext cx="78486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 name="Title 1"/>
          <p:cNvSpPr>
            <a:spLocks noGrp="1"/>
          </p:cNvSpPr>
          <p:nvPr>
            <p:ph type="title"/>
          </p:nvPr>
        </p:nvSpPr>
        <p:spPr>
          <a:xfrm>
            <a:off x="489801" y="53791"/>
            <a:ext cx="8229600" cy="1143000"/>
          </a:xfrm>
        </p:spPr>
        <p:txBody>
          <a:bodyPr/>
          <a:lstStyle/>
          <a:p>
            <a:r>
              <a:rPr lang="en-US" dirty="0"/>
              <a:t>Maintaining the Connection </a:t>
            </a:r>
          </a:p>
        </p:txBody>
      </p:sp>
      <p:pic>
        <p:nvPicPr>
          <p:cNvPr id="9" name="Picture Placeholder 8"/>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xfrm>
            <a:off x="4604601" y="1196791"/>
            <a:ext cx="4406900" cy="2692400"/>
          </a:xfrm>
        </p:spPr>
      </p:pic>
      <p:pic>
        <p:nvPicPr>
          <p:cNvPr id="5" name="Picture 4" descr="office-583839__480.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6400" y="4186161"/>
            <a:ext cx="3738713" cy="2485571"/>
          </a:xfrm>
          <a:prstGeom prst="rect">
            <a:avLst/>
          </a:prstGeom>
        </p:spPr>
      </p:pic>
      <p:pic>
        <p:nvPicPr>
          <p:cNvPr id="12"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6346" y="4020811"/>
            <a:ext cx="4125155" cy="2750103"/>
          </a:xfrm>
          <a:prstGeom prst="rect">
            <a:avLst/>
          </a:prstGeom>
        </p:spPr>
      </p:pic>
      <p:pic>
        <p:nvPicPr>
          <p:cNvPr id="8" name="Picture 7">
            <a:extLst>
              <a:ext uri="{FF2B5EF4-FFF2-40B4-BE49-F238E27FC236}">
                <a16:creationId xmlns:a16="http://schemas.microsoft.com/office/drawing/2014/main" xmlns="" id="{13EC530E-75B1-EE45-A2FF-230AC18A345B}"/>
              </a:ext>
            </a:extLst>
          </p:cNvPr>
          <p:cNvPicPr>
            <a:picLocks noChangeAspect="1"/>
          </p:cNvPicPr>
          <p:nvPr/>
        </p:nvPicPr>
        <p:blipFill>
          <a:blip r:embed="rId5"/>
          <a:stretch>
            <a:fillRect/>
          </a:stretch>
        </p:blipFill>
        <p:spPr>
          <a:xfrm>
            <a:off x="406400" y="1227885"/>
            <a:ext cx="4018480" cy="2678986"/>
          </a:xfrm>
          <a:prstGeom prst="rect">
            <a:avLst/>
          </a:prstGeom>
        </p:spPr>
      </p:pic>
    </p:spTree>
    <p:extLst>
      <p:ext uri="{BB962C8B-B14F-4D97-AF65-F5344CB8AC3E}">
        <p14:creationId xmlns:p14="http://schemas.microsoft.com/office/powerpoint/2010/main" val="3276047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0395" y="3594062"/>
            <a:ext cx="4447065" cy="1652118"/>
          </a:xfrm>
        </p:spPr>
        <p:txBody>
          <a:bodyPr/>
          <a:lstStyle/>
          <a:p>
            <a:pPr algn="ctr"/>
            <a:r>
              <a:rPr lang="en-US" i="1" dirty="0"/>
              <a:t>Remember, we’re all in this together!</a:t>
            </a:r>
          </a:p>
        </p:txBody>
      </p:sp>
      <p:pic>
        <p:nvPicPr>
          <p:cNvPr id="5" name="Content Placeholder 4"/>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l="-59" r="-594"/>
          <a:stretch/>
        </p:blipFill>
        <p:spPr>
          <a:xfrm>
            <a:off x="457200" y="390253"/>
            <a:ext cx="3989607" cy="2642431"/>
          </a:xfrm>
        </p:spPr>
      </p:pic>
      <p:pic>
        <p:nvPicPr>
          <p:cNvPr id="6" name="Picture Placeholder 7"/>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847149" y="3272837"/>
            <a:ext cx="3642846" cy="2805728"/>
          </a:xfrm>
          <a:prstGeom prst="rect">
            <a:avLst/>
          </a:prstGeom>
        </p:spPr>
      </p:pic>
      <p:sp>
        <p:nvSpPr>
          <p:cNvPr id="7" name="Title 2"/>
          <p:cNvSpPr txBox="1">
            <a:spLocks/>
          </p:cNvSpPr>
          <p:nvPr/>
        </p:nvSpPr>
        <p:spPr bwMode="auto">
          <a:xfrm>
            <a:off x="4554255" y="612559"/>
            <a:ext cx="4447065" cy="2093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l" defTabSz="457200" rtl="0" eaLnBrk="0" fontAlgn="base" hangingPunct="0">
              <a:lnSpc>
                <a:spcPct val="85000"/>
              </a:lnSpc>
              <a:spcBef>
                <a:spcPct val="0"/>
              </a:spcBef>
              <a:spcAft>
                <a:spcPct val="0"/>
              </a:spcAft>
              <a:defRPr sz="3600" b="0" kern="1200">
                <a:ln>
                  <a:noFill/>
                </a:ln>
                <a:solidFill>
                  <a:srgbClr val="400080"/>
                </a:solidFill>
                <a:latin typeface="Arial"/>
                <a:ea typeface="ＭＳ Ｐゴシック" charset="-128"/>
                <a:cs typeface="Arial"/>
              </a:defRPr>
            </a:lvl1pPr>
            <a:lvl2pPr algn="l" defTabSz="457200" rtl="0" eaLnBrk="0" fontAlgn="base" hangingPunct="0">
              <a:lnSpc>
                <a:spcPct val="85000"/>
              </a:lnSpc>
              <a:spcBef>
                <a:spcPct val="0"/>
              </a:spcBef>
              <a:spcAft>
                <a:spcPct val="0"/>
              </a:spcAft>
              <a:defRPr sz="3600">
                <a:solidFill>
                  <a:srgbClr val="400080"/>
                </a:solidFill>
                <a:latin typeface="Arial" pitchFamily="80" charset="0"/>
                <a:ea typeface="ＭＳ Ｐゴシック" charset="-128"/>
                <a:cs typeface="ＭＳ Ｐゴシック" charset="-128"/>
              </a:defRPr>
            </a:lvl2pPr>
            <a:lvl3pPr algn="l" defTabSz="457200" rtl="0" eaLnBrk="0" fontAlgn="base" hangingPunct="0">
              <a:lnSpc>
                <a:spcPct val="85000"/>
              </a:lnSpc>
              <a:spcBef>
                <a:spcPct val="0"/>
              </a:spcBef>
              <a:spcAft>
                <a:spcPct val="0"/>
              </a:spcAft>
              <a:defRPr sz="3600">
                <a:solidFill>
                  <a:srgbClr val="400080"/>
                </a:solidFill>
                <a:latin typeface="Arial" pitchFamily="80" charset="0"/>
                <a:ea typeface="ＭＳ Ｐゴシック" charset="-128"/>
                <a:cs typeface="ＭＳ Ｐゴシック" charset="-128"/>
              </a:defRPr>
            </a:lvl3pPr>
            <a:lvl4pPr algn="l" defTabSz="457200" rtl="0" eaLnBrk="0" fontAlgn="base" hangingPunct="0">
              <a:lnSpc>
                <a:spcPct val="85000"/>
              </a:lnSpc>
              <a:spcBef>
                <a:spcPct val="0"/>
              </a:spcBef>
              <a:spcAft>
                <a:spcPct val="0"/>
              </a:spcAft>
              <a:defRPr sz="3600">
                <a:solidFill>
                  <a:srgbClr val="400080"/>
                </a:solidFill>
                <a:latin typeface="Arial" pitchFamily="80" charset="0"/>
                <a:ea typeface="ＭＳ Ｐゴシック" charset="-128"/>
                <a:cs typeface="ＭＳ Ｐゴシック" charset="-128"/>
              </a:defRPr>
            </a:lvl4pPr>
            <a:lvl5pPr algn="l" defTabSz="457200" rtl="0" eaLnBrk="0" fontAlgn="base" hangingPunct="0">
              <a:lnSpc>
                <a:spcPct val="85000"/>
              </a:lnSpc>
              <a:spcBef>
                <a:spcPct val="0"/>
              </a:spcBef>
              <a:spcAft>
                <a:spcPct val="0"/>
              </a:spcAft>
              <a:defRPr sz="3600">
                <a:solidFill>
                  <a:srgbClr val="400080"/>
                </a:solidFill>
                <a:latin typeface="Arial" pitchFamily="80"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a:lstStyle>
          <a:p>
            <a:pPr algn="ctr"/>
            <a:r>
              <a:rPr lang="en-US" sz="3200" i="1" dirty="0"/>
              <a:t>When it seems everything is changing minute-to-minute, it’s normal to be anxious and unsettled</a:t>
            </a:r>
            <a:r>
              <a:rPr lang="is-IS" sz="3200" i="1" dirty="0"/>
              <a:t>…</a:t>
            </a:r>
            <a:endParaRPr lang="en-US" sz="3200" i="1" dirty="0"/>
          </a:p>
        </p:txBody>
      </p:sp>
    </p:spTree>
    <p:extLst>
      <p:ext uri="{BB962C8B-B14F-4D97-AF65-F5344CB8AC3E}">
        <p14:creationId xmlns:p14="http://schemas.microsoft.com/office/powerpoint/2010/main" val="27000105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4009" y="5666568"/>
            <a:ext cx="7467600" cy="1026794"/>
          </a:xfrm>
        </p:spPr>
        <p:txBody>
          <a:bodyPr/>
          <a:lstStyle/>
          <a:p>
            <a:pPr algn="ctr"/>
            <a:r>
              <a:rPr lang="en-US" dirty="0"/>
              <a:t>Emerging Best Practices</a:t>
            </a:r>
          </a:p>
        </p:txBody>
      </p:sp>
      <p:sp>
        <p:nvSpPr>
          <p:cNvPr id="5" name="Line 4"/>
          <p:cNvSpPr>
            <a:spLocks noChangeShapeType="1"/>
          </p:cNvSpPr>
          <p:nvPr/>
        </p:nvSpPr>
        <p:spPr bwMode="auto">
          <a:xfrm>
            <a:off x="647700" y="688050"/>
            <a:ext cx="78486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dirty="0">
              <a:solidFill>
                <a:srgbClr val="000000"/>
              </a:solidFill>
              <a:latin typeface="Arial"/>
            </a:endParaRPr>
          </a:p>
        </p:txBody>
      </p:sp>
      <p:pic>
        <p:nvPicPr>
          <p:cNvPr id="2" name="Picture 2" descr="A picture containing person, holding&#10;&#10;Description generated with very high confidence">
            <a:extLst>
              <a:ext uri="{FF2B5EF4-FFF2-40B4-BE49-F238E27FC236}">
                <a16:creationId xmlns:a16="http://schemas.microsoft.com/office/drawing/2014/main" xmlns="" id="{6CF7028B-841A-4624-85AA-AC430A02739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92868" y="1009632"/>
            <a:ext cx="7903432" cy="4838736"/>
          </a:xfrm>
          <a:prstGeom prst="rect">
            <a:avLst/>
          </a:prstGeom>
        </p:spPr>
      </p:pic>
    </p:spTree>
    <p:extLst>
      <p:ext uri="{BB962C8B-B14F-4D97-AF65-F5344CB8AC3E}">
        <p14:creationId xmlns:p14="http://schemas.microsoft.com/office/powerpoint/2010/main" val="15336507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FE44D678-B734-2B43-97B0-15D0F42389A7}"/>
              </a:ext>
            </a:extLst>
          </p:cNvPr>
          <p:cNvSpPr>
            <a:spLocks noGrp="1"/>
          </p:cNvSpPr>
          <p:nvPr>
            <p:ph type="title"/>
          </p:nvPr>
        </p:nvSpPr>
        <p:spPr/>
        <p:txBody>
          <a:bodyPr/>
          <a:lstStyle/>
          <a:p>
            <a:endParaRPr lang="en-US" dirty="0"/>
          </a:p>
        </p:txBody>
      </p:sp>
      <p:sp>
        <p:nvSpPr>
          <p:cNvPr id="5" name="Content Placeholder 4"/>
          <p:cNvSpPr>
            <a:spLocks noGrp="1"/>
          </p:cNvSpPr>
          <p:nvPr>
            <p:ph idx="1"/>
          </p:nvPr>
        </p:nvSpPr>
        <p:spPr>
          <a:xfrm>
            <a:off x="389438" y="1697693"/>
            <a:ext cx="8403834" cy="4844540"/>
          </a:xfrm>
        </p:spPr>
        <p:txBody>
          <a:bodyPr/>
          <a:lstStyle/>
          <a:p>
            <a:pPr marL="0" indent="0">
              <a:lnSpc>
                <a:spcPct val="95000"/>
              </a:lnSpc>
              <a:spcBef>
                <a:spcPts val="0"/>
              </a:spcBef>
              <a:spcAft>
                <a:spcPts val="1400"/>
              </a:spcAft>
              <a:buNone/>
            </a:pPr>
            <a:r>
              <a:rPr lang="en-US" sz="2300" dirty="0"/>
              <a:t>Leveraging patient and family advisors/leaders who are now in paid leadership positions for Patient Family Experience to:</a:t>
            </a:r>
          </a:p>
          <a:p>
            <a:pPr>
              <a:lnSpc>
                <a:spcPct val="95000"/>
              </a:lnSpc>
              <a:spcBef>
                <a:spcPts val="0"/>
              </a:spcBef>
              <a:spcAft>
                <a:spcPts val="1400"/>
              </a:spcAft>
              <a:buSzPct val="140000"/>
              <a:buFont typeface="Arial Unicode MS" panose="020B0604020202020204" pitchFamily="34" charset="-128"/>
              <a:buChar char="◆"/>
            </a:pPr>
            <a:r>
              <a:rPr lang="en-US" sz="2300" dirty="0"/>
              <a:t>Develop guidelines and communication about family presence/visitation policy changes in response to COVID-19. </a:t>
            </a:r>
          </a:p>
          <a:p>
            <a:pPr>
              <a:lnSpc>
                <a:spcPct val="95000"/>
              </a:lnSpc>
              <a:spcBef>
                <a:spcPts val="0"/>
              </a:spcBef>
              <a:spcAft>
                <a:spcPts val="1400"/>
              </a:spcAft>
              <a:buSzPct val="140000"/>
              <a:buFont typeface="Arial Unicode MS" panose="020B0604020202020204" pitchFamily="34" charset="-128"/>
              <a:buChar char="◆"/>
            </a:pPr>
            <a:r>
              <a:rPr lang="en-US" sz="2300" dirty="0"/>
              <a:t>Work on “compassionate” communication education to support front-line staff.</a:t>
            </a:r>
          </a:p>
          <a:p>
            <a:pPr>
              <a:lnSpc>
                <a:spcPct val="95000"/>
              </a:lnSpc>
              <a:spcBef>
                <a:spcPts val="0"/>
              </a:spcBef>
              <a:spcAft>
                <a:spcPts val="1400"/>
              </a:spcAft>
              <a:buSzPct val="140000"/>
              <a:buFont typeface="Arial Unicode MS" panose="020B0604020202020204" pitchFamily="34" charset="-128"/>
              <a:buChar char="◆"/>
            </a:pPr>
            <a:r>
              <a:rPr lang="en-US" sz="2300" dirty="0"/>
              <a:t>Convene patient and family service staff to better understand complaints and grievances related to COVID-19 </a:t>
            </a:r>
          </a:p>
          <a:p>
            <a:pPr lvl="1">
              <a:lnSpc>
                <a:spcPct val="95000"/>
              </a:lnSpc>
              <a:spcBef>
                <a:spcPts val="0"/>
              </a:spcBef>
              <a:spcAft>
                <a:spcPts val="1400"/>
              </a:spcAft>
              <a:buSzPct val="140000"/>
              <a:buFont typeface="Wingdings" pitchFamily="2" charset="2"/>
              <a:buChar char="§"/>
            </a:pPr>
            <a:r>
              <a:rPr lang="en-US" sz="2300" dirty="0"/>
              <a:t>Step 1: categorizing complaints and identifying person AND system solutions to common complaints.  </a:t>
            </a:r>
          </a:p>
          <a:p>
            <a:pPr lvl="1">
              <a:lnSpc>
                <a:spcPct val="95000"/>
              </a:lnSpc>
              <a:spcBef>
                <a:spcPts val="0"/>
              </a:spcBef>
              <a:spcAft>
                <a:spcPts val="1400"/>
              </a:spcAft>
              <a:buSzPct val="140000"/>
              <a:buFont typeface="Wingdings" pitchFamily="2" charset="2"/>
              <a:buChar char="§"/>
            </a:pPr>
            <a:r>
              <a:rPr lang="en-US" sz="2300" dirty="0"/>
              <a:t>Step 2: Create education/workflows to address issues.</a:t>
            </a:r>
          </a:p>
          <a:p>
            <a:pPr>
              <a:lnSpc>
                <a:spcPct val="95000"/>
              </a:lnSpc>
              <a:buSzPct val="130000"/>
              <a:buFont typeface="Arial Unicode MS" panose="020B0604020202020204" pitchFamily="34" charset="-128"/>
              <a:buChar char="◆"/>
            </a:pPr>
            <a:endParaRPr lang="en-US" dirty="0"/>
          </a:p>
          <a:p>
            <a:pPr marL="0" indent="0">
              <a:buNone/>
            </a:pPr>
            <a:endParaRPr lang="en-US" dirty="0"/>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8000" y="315767"/>
            <a:ext cx="3591372" cy="820077"/>
          </a:xfrm>
          <a:prstGeom prst="rect">
            <a:avLst/>
          </a:prstGeom>
        </p:spPr>
      </p:pic>
      <p:sp>
        <p:nvSpPr>
          <p:cNvPr id="6" name="Line 4"/>
          <p:cNvSpPr>
            <a:spLocks noChangeShapeType="1"/>
          </p:cNvSpPr>
          <p:nvPr/>
        </p:nvSpPr>
        <p:spPr bwMode="auto">
          <a:xfrm>
            <a:off x="571500" y="1290638"/>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30267856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189517" y="147498"/>
            <a:ext cx="4280345" cy="1515096"/>
          </a:xfrm>
        </p:spPr>
        <p:txBody>
          <a:bodyPr/>
          <a:lstStyle/>
          <a:p>
            <a:pPr>
              <a:lnSpc>
                <a:spcPct val="95000"/>
              </a:lnSpc>
            </a:pPr>
            <a:r>
              <a:rPr lang="en-US" sz="3200" dirty="0"/>
              <a:t>Sample Guidance</a:t>
            </a:r>
            <a:br>
              <a:rPr lang="en-US" sz="3200" dirty="0"/>
            </a:br>
            <a:r>
              <a:rPr lang="en-US" sz="3200" dirty="0"/>
              <a:t>from Beaumont</a:t>
            </a:r>
          </a:p>
        </p:txBody>
      </p:sp>
      <p:sp>
        <p:nvSpPr>
          <p:cNvPr id="9" name="Line 4">
            <a:extLst>
              <a:ext uri="{FF2B5EF4-FFF2-40B4-BE49-F238E27FC236}">
                <a16:creationId xmlns:a16="http://schemas.microsoft.com/office/drawing/2014/main" xmlns="" id="{3D8F8E49-7482-D14E-BC71-B176215A1B2D}"/>
              </a:ext>
            </a:extLst>
          </p:cNvPr>
          <p:cNvSpPr>
            <a:spLocks noChangeShapeType="1"/>
          </p:cNvSpPr>
          <p:nvPr/>
        </p:nvSpPr>
        <p:spPr bwMode="auto">
          <a:xfrm>
            <a:off x="291655" y="6584868"/>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5" name="Picture 4" descr="A screenshot of a social media post&#10;&#10;Description automatically generated">
            <a:extLst>
              <a:ext uri="{FF2B5EF4-FFF2-40B4-BE49-F238E27FC236}">
                <a16:creationId xmlns:a16="http://schemas.microsoft.com/office/drawing/2014/main" xmlns="" id="{EEBE0DA4-84EC-1F45-A190-466F0C1F8A7C}"/>
              </a:ext>
            </a:extLst>
          </p:cNvPr>
          <p:cNvPicPr>
            <a:picLocks noChangeAspect="1"/>
          </p:cNvPicPr>
          <p:nvPr/>
        </p:nvPicPr>
        <p:blipFill>
          <a:blip r:embed="rId2"/>
          <a:stretch>
            <a:fillRect/>
          </a:stretch>
        </p:blipFill>
        <p:spPr>
          <a:xfrm>
            <a:off x="5296394" y="1537120"/>
            <a:ext cx="3414605" cy="4415674"/>
          </a:xfrm>
          <a:prstGeom prst="rect">
            <a:avLst/>
          </a:prstGeom>
          <a:ln>
            <a:solidFill>
              <a:srgbClr val="007200"/>
            </a:solidFill>
          </a:ln>
        </p:spPr>
      </p:pic>
      <p:pic>
        <p:nvPicPr>
          <p:cNvPr id="12" name="Picture 11">
            <a:extLst>
              <a:ext uri="{FF2B5EF4-FFF2-40B4-BE49-F238E27FC236}">
                <a16:creationId xmlns:a16="http://schemas.microsoft.com/office/drawing/2014/main" xmlns="" id="{9B158669-0369-A94C-B908-67FAEA2950A2}"/>
              </a:ext>
            </a:extLst>
          </p:cNvPr>
          <p:cNvPicPr>
            <a:picLocks noChangeAspect="1"/>
          </p:cNvPicPr>
          <p:nvPr/>
        </p:nvPicPr>
        <p:blipFill>
          <a:blip r:embed="rId3"/>
          <a:stretch>
            <a:fillRect/>
          </a:stretch>
        </p:blipFill>
        <p:spPr>
          <a:xfrm>
            <a:off x="207369" y="273131"/>
            <a:ext cx="4808423" cy="6222664"/>
          </a:xfrm>
          <a:prstGeom prst="rect">
            <a:avLst/>
          </a:prstGeom>
          <a:ln>
            <a:solidFill>
              <a:srgbClr val="007200"/>
            </a:solidFill>
          </a:ln>
        </p:spPr>
      </p:pic>
    </p:spTree>
    <p:extLst>
      <p:ext uri="{BB962C8B-B14F-4D97-AF65-F5344CB8AC3E}">
        <p14:creationId xmlns:p14="http://schemas.microsoft.com/office/powerpoint/2010/main" val="12264858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xmlns="" id="{E6303CBE-53F3-A449-8A69-B43403E51BA7}"/>
              </a:ext>
            </a:extLst>
          </p:cNvPr>
          <p:cNvSpPr>
            <a:spLocks noGrp="1"/>
          </p:cNvSpPr>
          <p:nvPr>
            <p:ph idx="1"/>
          </p:nvPr>
        </p:nvSpPr>
        <p:spPr/>
        <p:txBody>
          <a:bodyPr/>
          <a:lstStyle/>
          <a:p>
            <a:pPr>
              <a:buClr>
                <a:schemeClr val="accent2"/>
              </a:buClr>
              <a:buSzPct val="110000"/>
              <a:buFont typeface=".Lucida Grande UI Regular"/>
              <a:buChar char="◆"/>
            </a:pPr>
            <a:endParaRPr lang="en-US" dirty="0"/>
          </a:p>
          <a:p>
            <a:pPr marL="0" indent="0">
              <a:buNone/>
            </a:pPr>
            <a:r>
              <a:rPr lang="en-US" dirty="0"/>
              <a:t/>
            </a:r>
            <a:br>
              <a:rPr lang="en-US" dirty="0"/>
            </a:br>
            <a:endParaRPr lang="en-US" dirty="0"/>
          </a:p>
          <a:p>
            <a:endParaRPr lang="en-US" dirty="0">
              <a:solidFill>
                <a:srgbClr val="009999"/>
              </a:solidFill>
            </a:endParaRPr>
          </a:p>
          <a:p>
            <a:endParaRPr lang="en-US" dirty="0">
              <a:solidFill>
                <a:srgbClr val="009999"/>
              </a:solidFill>
            </a:endParaRPr>
          </a:p>
          <a:p>
            <a:endParaRPr lang="en-US" dirty="0">
              <a:solidFill>
                <a:srgbClr val="009999"/>
              </a:solidFill>
            </a:endParaRPr>
          </a:p>
          <a:p>
            <a:endParaRPr lang="en-US" dirty="0">
              <a:solidFill>
                <a:srgbClr val="009999"/>
              </a:solidFill>
            </a:endParaRPr>
          </a:p>
          <a:p>
            <a:endParaRPr lang="en-US" dirty="0">
              <a:solidFill>
                <a:srgbClr val="009999"/>
              </a:solidFill>
            </a:endParaRPr>
          </a:p>
          <a:p>
            <a:endParaRPr lang="en-US" dirty="0">
              <a:solidFill>
                <a:srgbClr val="009999"/>
              </a:solidFill>
            </a:endParaRPr>
          </a:p>
          <a:p>
            <a:endParaRPr lang="en-US" dirty="0">
              <a:solidFill>
                <a:srgbClr val="009999"/>
              </a:solidFill>
            </a:endParaRPr>
          </a:p>
          <a:p>
            <a:endParaRPr lang="en-US" dirty="0">
              <a:solidFill>
                <a:srgbClr val="009999"/>
              </a:solidFill>
            </a:endParaRPr>
          </a:p>
          <a:p>
            <a:endParaRPr lang="en-US" dirty="0">
              <a:solidFill>
                <a:srgbClr val="009999"/>
              </a:solidFill>
            </a:endParaRPr>
          </a:p>
          <a:p>
            <a:pPr marL="0" indent="0">
              <a:buNone/>
            </a:pPr>
            <a:r>
              <a:rPr lang="en-US" dirty="0"/>
              <a:t>		</a:t>
            </a:r>
            <a:r>
              <a:rPr lang="en-US" dirty="0" err="1"/>
              <a:t>www.henryford.com</a:t>
            </a:r>
            <a:r>
              <a:rPr lang="en-US" dirty="0"/>
              <a:t>/news/2020/03/well-wishes</a:t>
            </a:r>
          </a:p>
          <a:p>
            <a:pPr marL="0" indent="0">
              <a:buNone/>
            </a:pPr>
            <a:endParaRPr lang="en-US" dirty="0">
              <a:hlinkClick r:id="rId3" tooltip="https://www.henryford.com/news/2020/03/well-wishes">
                <a:extLst>
                  <a:ext uri="{A12FA001-AC4F-418D-AE19-62706E023703}">
                    <ahyp:hlinkClr xmlns:ahyp="http://schemas.microsoft.com/office/drawing/2018/hyperlinkcolor" xmlns="" val="tx"/>
                  </a:ext>
                </a:extLst>
              </a:hlinkClick>
            </a:endParaRPr>
          </a:p>
          <a:p>
            <a:pPr marL="0" indent="0">
              <a:buNone/>
            </a:pPr>
            <a:r>
              <a:rPr lang="en-US" dirty="0"/>
              <a:t/>
            </a:r>
            <a:br>
              <a:rPr lang="en-US" dirty="0"/>
            </a:br>
            <a:endParaRPr lang="en-US" dirty="0"/>
          </a:p>
        </p:txBody>
      </p:sp>
      <p:sp>
        <p:nvSpPr>
          <p:cNvPr id="313348" name="Line 4"/>
          <p:cNvSpPr>
            <a:spLocks noChangeShapeType="1"/>
          </p:cNvSpPr>
          <p:nvPr/>
        </p:nvSpPr>
        <p:spPr bwMode="auto">
          <a:xfrm>
            <a:off x="539750" y="1314341"/>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5" name="Picture 4" descr="A picture containing drawing, food&#10;&#10;Description automatically generated">
            <a:extLst>
              <a:ext uri="{FF2B5EF4-FFF2-40B4-BE49-F238E27FC236}">
                <a16:creationId xmlns:a16="http://schemas.microsoft.com/office/drawing/2014/main" xmlns="" id="{2632CC9B-2817-4C4C-9010-09A46EC1346E}"/>
              </a:ext>
            </a:extLst>
          </p:cNvPr>
          <p:cNvPicPr>
            <a:picLocks noChangeAspect="1"/>
          </p:cNvPicPr>
          <p:nvPr/>
        </p:nvPicPr>
        <p:blipFill>
          <a:blip r:embed="rId4"/>
          <a:stretch>
            <a:fillRect/>
          </a:stretch>
        </p:blipFill>
        <p:spPr>
          <a:xfrm>
            <a:off x="800375" y="136090"/>
            <a:ext cx="2672791" cy="1129147"/>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xmlns="" id="{7AFDBD25-9536-BB4B-A308-D7C37FE82C4D}"/>
              </a:ext>
            </a:extLst>
          </p:cNvPr>
          <p:cNvPicPr>
            <a:picLocks noChangeAspect="1"/>
          </p:cNvPicPr>
          <p:nvPr/>
        </p:nvPicPr>
        <p:blipFill>
          <a:blip r:embed="rId5"/>
          <a:stretch>
            <a:fillRect/>
          </a:stretch>
        </p:blipFill>
        <p:spPr>
          <a:xfrm>
            <a:off x="1749287" y="1512452"/>
            <a:ext cx="5645426" cy="4349364"/>
          </a:xfrm>
          <a:prstGeom prst="rect">
            <a:avLst/>
          </a:prstGeom>
          <a:ln>
            <a:solidFill>
              <a:schemeClr val="accent2"/>
            </a:solidFill>
          </a:ln>
        </p:spPr>
      </p:pic>
    </p:spTree>
    <p:extLst>
      <p:ext uri="{BB962C8B-B14F-4D97-AF65-F5344CB8AC3E}">
        <p14:creationId xmlns:p14="http://schemas.microsoft.com/office/powerpoint/2010/main" val="2655690955"/>
      </p:ext>
    </p:extLst>
  </p:cSld>
  <p:clrMapOvr>
    <a:masterClrMapping/>
  </p:clrMapOvr>
  <p:transition xmlns:p14="http://schemas.microsoft.com/office/powerpoint/2010/mai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75312" y="50800"/>
            <a:ext cx="8229600" cy="1143000"/>
          </a:xfrm>
        </p:spPr>
        <p:txBody>
          <a:bodyPr/>
          <a:lstStyle/>
          <a:p>
            <a:r>
              <a:rPr lang="en-US" dirty="0"/>
              <a:t>Response to COVID-19</a:t>
            </a:r>
          </a:p>
        </p:txBody>
      </p:sp>
      <p:sp>
        <p:nvSpPr>
          <p:cNvPr id="3" name="Content Placeholder 2"/>
          <p:cNvSpPr>
            <a:spLocks noGrp="1"/>
          </p:cNvSpPr>
          <p:nvPr>
            <p:ph idx="1"/>
          </p:nvPr>
        </p:nvSpPr>
        <p:spPr>
          <a:xfrm>
            <a:off x="451262" y="1244600"/>
            <a:ext cx="8229600" cy="4583185"/>
          </a:xfrm>
        </p:spPr>
        <p:txBody>
          <a:bodyPr/>
          <a:lstStyle/>
          <a:p>
            <a:pPr>
              <a:lnSpc>
                <a:spcPct val="95000"/>
              </a:lnSpc>
              <a:spcBef>
                <a:spcPts val="0"/>
              </a:spcBef>
              <a:spcAft>
                <a:spcPts val="1000"/>
              </a:spcAft>
              <a:buClr>
                <a:schemeClr val="accent2"/>
              </a:buClr>
              <a:buFont typeface="Wingdings" charset="2"/>
              <a:buChar char="u"/>
            </a:pPr>
            <a:r>
              <a:rPr lang="en-US" dirty="0"/>
              <a:t>Convened a small taskforce </a:t>
            </a:r>
            <a:r>
              <a:rPr lang="en-US" sz="1800" dirty="0"/>
              <a:t>(Infectious Disease MD, PFE Program Manager- Parent, Senior Directors of Inpatient Med/Surg Nursing, Ambulatory Nursing, and Perioperative Nursing) </a:t>
            </a:r>
            <a:r>
              <a:rPr lang="en-US" dirty="0"/>
              <a:t>to draft visitation policies, get approval from the COVID-19 Taskforce.</a:t>
            </a:r>
          </a:p>
          <a:p>
            <a:pPr>
              <a:lnSpc>
                <a:spcPct val="95000"/>
              </a:lnSpc>
              <a:spcBef>
                <a:spcPts val="0"/>
              </a:spcBef>
              <a:spcAft>
                <a:spcPts val="1000"/>
              </a:spcAft>
              <a:buClr>
                <a:schemeClr val="accent2"/>
              </a:buClr>
              <a:buFont typeface="Wingdings" charset="2"/>
              <a:buChar char="u"/>
            </a:pPr>
            <a:r>
              <a:rPr lang="en-US" dirty="0"/>
              <a:t>PFE team very engaged in COVID-19 plans during this time and continues to spearhead communication.</a:t>
            </a:r>
          </a:p>
          <a:p>
            <a:pPr>
              <a:lnSpc>
                <a:spcPct val="95000"/>
              </a:lnSpc>
              <a:spcBef>
                <a:spcPts val="0"/>
              </a:spcBef>
              <a:spcAft>
                <a:spcPts val="1000"/>
              </a:spcAft>
              <a:buClr>
                <a:schemeClr val="accent2"/>
              </a:buClr>
              <a:buFont typeface="Wingdings" charset="2"/>
              <a:buChar char="u"/>
            </a:pPr>
            <a:r>
              <a:rPr lang="en-US" dirty="0"/>
              <a:t>Specific plans for and with our PFACs include:</a:t>
            </a:r>
          </a:p>
          <a:p>
            <a:pPr lvl="1">
              <a:lnSpc>
                <a:spcPct val="95000"/>
              </a:lnSpc>
              <a:spcBef>
                <a:spcPts val="0"/>
              </a:spcBef>
              <a:spcAft>
                <a:spcPts val="1000"/>
              </a:spcAft>
              <a:buClr>
                <a:schemeClr val="accent2"/>
              </a:buClr>
              <a:buSzPct val="130000"/>
              <a:buFont typeface="Wingdings" pitchFamily="2" charset="2"/>
              <a:buChar char="§"/>
            </a:pPr>
            <a:r>
              <a:rPr lang="en-US" sz="2000" dirty="0"/>
              <a:t>Onsite meetings cancelled</a:t>
            </a:r>
          </a:p>
          <a:p>
            <a:pPr lvl="1">
              <a:lnSpc>
                <a:spcPct val="95000"/>
              </a:lnSpc>
              <a:spcBef>
                <a:spcPts val="0"/>
              </a:spcBef>
              <a:spcAft>
                <a:spcPts val="1000"/>
              </a:spcAft>
              <a:buClr>
                <a:schemeClr val="accent2"/>
              </a:buClr>
              <a:buSzPct val="130000"/>
              <a:buFont typeface="Wingdings" pitchFamily="2" charset="2"/>
              <a:buChar char="§"/>
            </a:pPr>
            <a:r>
              <a:rPr lang="en-US" sz="2000" dirty="0"/>
              <a:t>SharePoint site for communication </a:t>
            </a:r>
          </a:p>
          <a:p>
            <a:pPr lvl="1">
              <a:lnSpc>
                <a:spcPct val="95000"/>
              </a:lnSpc>
              <a:spcBef>
                <a:spcPts val="0"/>
              </a:spcBef>
              <a:spcAft>
                <a:spcPts val="1000"/>
              </a:spcAft>
              <a:buClr>
                <a:schemeClr val="accent2"/>
              </a:buClr>
              <a:buSzPct val="130000"/>
              <a:buFont typeface="Wingdings" pitchFamily="2" charset="2"/>
              <a:buChar char="§"/>
            </a:pPr>
            <a:r>
              <a:rPr lang="en-US" sz="2000" dirty="0"/>
              <a:t>Zoom meeting available to keep PFACs connected with how-to support</a:t>
            </a:r>
          </a:p>
          <a:p>
            <a:pPr lvl="1">
              <a:lnSpc>
                <a:spcPct val="95000"/>
              </a:lnSpc>
              <a:spcBef>
                <a:spcPts val="0"/>
              </a:spcBef>
              <a:spcAft>
                <a:spcPts val="1000"/>
              </a:spcAft>
              <a:buClr>
                <a:schemeClr val="accent2"/>
              </a:buClr>
              <a:buSzPct val="130000"/>
              <a:buFont typeface="Wingdings" pitchFamily="2" charset="2"/>
              <a:buChar char="§"/>
            </a:pPr>
            <a:r>
              <a:rPr lang="en-US" sz="2000" dirty="0"/>
              <a:t>In times of fast turnaround, consult with only 2-3 PFAs</a:t>
            </a:r>
          </a:p>
          <a:p>
            <a:pPr lvl="1">
              <a:lnSpc>
                <a:spcPct val="95000"/>
              </a:lnSpc>
              <a:spcBef>
                <a:spcPts val="0"/>
              </a:spcBef>
              <a:spcAft>
                <a:spcPts val="1000"/>
              </a:spcAft>
              <a:buClr>
                <a:schemeClr val="accent2"/>
              </a:buClr>
              <a:buSzPct val="130000"/>
              <a:buFont typeface="Wingdings" pitchFamily="2" charset="2"/>
              <a:buChar char="§"/>
            </a:pPr>
            <a:r>
              <a:rPr lang="en-US" sz="2000" dirty="0"/>
              <a:t>Solicit ongoing input on signage, communication, policy especially when urgency required immediate action</a:t>
            </a:r>
          </a:p>
          <a:p>
            <a:endParaRPr lang="en-US" dirty="0"/>
          </a:p>
        </p:txBody>
      </p:sp>
      <p:sp>
        <p:nvSpPr>
          <p:cNvPr id="4" name="Line 4"/>
          <p:cNvSpPr>
            <a:spLocks noChangeShapeType="1"/>
          </p:cNvSpPr>
          <p:nvPr/>
        </p:nvSpPr>
        <p:spPr bwMode="auto">
          <a:xfrm>
            <a:off x="406400" y="1137023"/>
            <a:ext cx="78486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6400" y="0"/>
            <a:ext cx="2968912" cy="1096050"/>
          </a:xfrm>
          <a:prstGeom prst="rect">
            <a:avLst/>
          </a:prstGeom>
        </p:spPr>
      </p:pic>
    </p:spTree>
    <p:extLst>
      <p:ext uri="{BB962C8B-B14F-4D97-AF65-F5344CB8AC3E}">
        <p14:creationId xmlns:p14="http://schemas.microsoft.com/office/powerpoint/2010/main" val="33803191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08745" y="213654"/>
            <a:ext cx="8229600" cy="1143000"/>
          </a:xfrm>
        </p:spPr>
        <p:txBody>
          <a:bodyPr/>
          <a:lstStyle/>
          <a:p>
            <a:r>
              <a:rPr lang="en-US" dirty="0"/>
              <a:t>Response to COVID-19</a:t>
            </a:r>
          </a:p>
        </p:txBody>
      </p:sp>
      <p:sp>
        <p:nvSpPr>
          <p:cNvPr id="3" name="Content Placeholder 2"/>
          <p:cNvSpPr>
            <a:spLocks noGrp="1"/>
          </p:cNvSpPr>
          <p:nvPr>
            <p:ph idx="1"/>
          </p:nvPr>
        </p:nvSpPr>
        <p:spPr>
          <a:xfrm>
            <a:off x="523111" y="1669999"/>
            <a:ext cx="7823200" cy="4525963"/>
          </a:xfrm>
        </p:spPr>
        <p:txBody>
          <a:bodyPr/>
          <a:lstStyle/>
          <a:p>
            <a:pPr marL="0" indent="0">
              <a:lnSpc>
                <a:spcPct val="95000"/>
              </a:lnSpc>
              <a:spcBef>
                <a:spcPts val="0"/>
              </a:spcBef>
              <a:spcAft>
                <a:spcPts val="1200"/>
              </a:spcAft>
              <a:buNone/>
            </a:pPr>
            <a:r>
              <a:rPr lang="en-US" sz="2800" dirty="0"/>
              <a:t>Strategies (cont’d):</a:t>
            </a:r>
          </a:p>
          <a:p>
            <a:pPr>
              <a:lnSpc>
                <a:spcPct val="95000"/>
              </a:lnSpc>
              <a:spcBef>
                <a:spcPts val="0"/>
              </a:spcBef>
              <a:buSzPct val="95000"/>
              <a:buFont typeface="Wingdings" charset="2"/>
              <a:buChar char="u"/>
            </a:pPr>
            <a:r>
              <a:rPr lang="en-US" dirty="0"/>
              <a:t>Using Telehealth (FaceTime) to cover non-emergent visits to primary care and urgent care. </a:t>
            </a:r>
          </a:p>
          <a:p>
            <a:pPr>
              <a:lnSpc>
                <a:spcPct val="95000"/>
              </a:lnSpc>
              <a:spcBef>
                <a:spcPts val="0"/>
              </a:spcBef>
              <a:buSzPct val="95000"/>
              <a:buFont typeface="Wingdings" charset="2"/>
              <a:buChar char="u"/>
            </a:pPr>
            <a:r>
              <a:rPr lang="en-US" dirty="0"/>
              <a:t>Encourage virtual ways to stay connected to family (phone, </a:t>
            </a:r>
            <a:r>
              <a:rPr lang="en-US" dirty="0" err="1"/>
              <a:t>FaceTime</a:t>
            </a:r>
            <a:r>
              <a:rPr lang="en-US" dirty="0"/>
              <a:t>, Skype). Have iPads available for checkout and can help set it up.</a:t>
            </a:r>
          </a:p>
        </p:txBody>
      </p:sp>
      <p:sp>
        <p:nvSpPr>
          <p:cNvPr id="4" name="Line 4"/>
          <p:cNvSpPr>
            <a:spLocks noChangeShapeType="1"/>
          </p:cNvSpPr>
          <p:nvPr/>
        </p:nvSpPr>
        <p:spPr bwMode="auto">
          <a:xfrm>
            <a:off x="457200" y="1380044"/>
            <a:ext cx="78486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2525" y="237213"/>
            <a:ext cx="2968912" cy="1096050"/>
          </a:xfrm>
          <a:prstGeom prst="rect">
            <a:avLst/>
          </a:prstGeom>
        </p:spPr>
      </p:pic>
    </p:spTree>
    <p:extLst>
      <p:ext uri="{BB962C8B-B14F-4D97-AF65-F5344CB8AC3E}">
        <p14:creationId xmlns:p14="http://schemas.microsoft.com/office/powerpoint/2010/main" val="27348207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831206"/>
            <a:ext cx="9144000" cy="1026794"/>
          </a:xfrm>
          <a:solidFill>
            <a:schemeClr val="accent1"/>
          </a:solidFill>
        </p:spPr>
        <p:txBody>
          <a:bodyPr/>
          <a:lstStyle/>
          <a:p>
            <a:pPr algn="ctr"/>
            <a:r>
              <a:rPr lang="en-US" sz="2000" dirty="0"/>
              <a:t>https://</a:t>
            </a:r>
            <a:r>
              <a:rPr lang="en-US" sz="2000" dirty="0" err="1"/>
              <a:t>www.childrensmercy.org</a:t>
            </a:r>
            <a:r>
              <a:rPr lang="en-US" sz="2000" dirty="0"/>
              <a:t>/health-and-safety-resources/coronavirus/</a:t>
            </a:r>
          </a:p>
        </p:txBody>
      </p:sp>
      <p:pic>
        <p:nvPicPr>
          <p:cNvPr id="4" name="Content Placeholder 3"/>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t="8538"/>
          <a:stretch/>
        </p:blipFill>
        <p:spPr>
          <a:xfrm>
            <a:off x="109662" y="780143"/>
            <a:ext cx="9034338" cy="4544309"/>
          </a:xfrm>
          <a:solidFill>
            <a:srgbClr val="FFFF00"/>
          </a:solidFill>
        </p:spPr>
      </p:pic>
      <p:sp>
        <p:nvSpPr>
          <p:cNvPr id="5" name="Right Arrow 4"/>
          <p:cNvSpPr/>
          <p:nvPr/>
        </p:nvSpPr>
        <p:spPr>
          <a:xfrm>
            <a:off x="367358" y="4661761"/>
            <a:ext cx="515900" cy="662330"/>
          </a:xfrm>
          <a:prstGeom prst="rightArrow">
            <a:avLst/>
          </a:prstGeom>
          <a:solidFill>
            <a:srgbClr val="FF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71204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2138" y="1296365"/>
            <a:ext cx="8139724" cy="4699322"/>
          </a:xfrm>
          <a:prstGeom prst="rect">
            <a:avLst/>
          </a:prstGeom>
          <a:ln>
            <a:solidFill>
              <a:srgbClr val="0070C0"/>
            </a:solidFill>
          </a:ln>
        </p:spPr>
      </p:pic>
      <p:sp>
        <p:nvSpPr>
          <p:cNvPr id="3" name="Line 4">
            <a:extLst>
              <a:ext uri="{FF2B5EF4-FFF2-40B4-BE49-F238E27FC236}">
                <a16:creationId xmlns:a16="http://schemas.microsoft.com/office/drawing/2014/main" xmlns="" id="{EE29EA72-1A27-5748-AA7A-19966F1D363A}"/>
              </a:ext>
            </a:extLst>
          </p:cNvPr>
          <p:cNvSpPr>
            <a:spLocks noChangeShapeType="1"/>
          </p:cNvSpPr>
          <p:nvPr/>
        </p:nvSpPr>
        <p:spPr bwMode="auto">
          <a:xfrm>
            <a:off x="502138" y="958063"/>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38339817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F01A2BD6-413F-4D4F-84B1-F18CD85FA174}"/>
              </a:ext>
            </a:extLst>
          </p:cNvPr>
          <p:cNvSpPr>
            <a:spLocks noGrp="1"/>
          </p:cNvSpPr>
          <p:nvPr>
            <p:ph type="title"/>
          </p:nvPr>
        </p:nvSpPr>
        <p:spPr/>
        <p:txBody>
          <a:bodyPr/>
          <a:lstStyle/>
          <a:p>
            <a:endParaRPr lang="en-US"/>
          </a:p>
        </p:txBody>
      </p:sp>
      <p:sp>
        <p:nvSpPr>
          <p:cNvPr id="46081" name="Content Placeholder 7"/>
          <p:cNvSpPr>
            <a:spLocks noGrp="1"/>
          </p:cNvSpPr>
          <p:nvPr>
            <p:ph idx="1"/>
          </p:nvPr>
        </p:nvSpPr>
        <p:spPr>
          <a:xfrm>
            <a:off x="5092861" y="6583362"/>
            <a:ext cx="2995752" cy="2537619"/>
          </a:xfrm>
        </p:spPr>
        <p:txBody>
          <a:bodyPr/>
          <a:lstStyle/>
          <a:p>
            <a:pPr marL="0" indent="0">
              <a:buNone/>
            </a:pPr>
            <a:r>
              <a:rPr lang="en-US" sz="2800" dirty="0">
                <a:latin typeface="Arial" charset="0"/>
                <a:ea typeface="ＭＳ Ｐゴシック" charset="0"/>
                <a:cs typeface="ＭＳ Ｐゴシック" charset="0"/>
              </a:rPr>
              <a:t>					</a:t>
            </a:r>
          </a:p>
        </p:txBody>
      </p:sp>
      <p:sp>
        <p:nvSpPr>
          <p:cNvPr id="46082" name="Line 4"/>
          <p:cNvSpPr>
            <a:spLocks noChangeShapeType="1"/>
          </p:cNvSpPr>
          <p:nvPr/>
        </p:nvSpPr>
        <p:spPr bwMode="auto">
          <a:xfrm>
            <a:off x="580824" y="1005390"/>
            <a:ext cx="78486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2" name="Picture 1">
            <a:extLst>
              <a:ext uri="{FF2B5EF4-FFF2-40B4-BE49-F238E27FC236}">
                <a16:creationId xmlns:a16="http://schemas.microsoft.com/office/drawing/2014/main" xmlns="" id="{57574D90-9714-0C48-B961-090463C934A1}"/>
              </a:ext>
            </a:extLst>
          </p:cNvPr>
          <p:cNvPicPr>
            <a:picLocks noChangeAspect="1"/>
          </p:cNvPicPr>
          <p:nvPr/>
        </p:nvPicPr>
        <p:blipFill>
          <a:blip r:embed="rId2"/>
          <a:stretch>
            <a:fillRect/>
          </a:stretch>
        </p:blipFill>
        <p:spPr>
          <a:xfrm>
            <a:off x="0" y="1301432"/>
            <a:ext cx="9144000" cy="4723027"/>
          </a:xfrm>
          <a:prstGeom prst="rect">
            <a:avLst/>
          </a:prstGeom>
        </p:spPr>
      </p:pic>
    </p:spTree>
    <p:extLst>
      <p:ext uri="{BB962C8B-B14F-4D97-AF65-F5344CB8AC3E}">
        <p14:creationId xmlns:p14="http://schemas.microsoft.com/office/powerpoint/2010/main" val="20808101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6298" y="327389"/>
            <a:ext cx="8904139" cy="1026794"/>
          </a:xfrm>
        </p:spPr>
        <p:txBody>
          <a:bodyPr/>
          <a:lstStyle/>
          <a:p>
            <a:r>
              <a:rPr lang="en-US" dirty="0"/>
              <a:t>Setting the Context - Useful Information</a:t>
            </a: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33270" y="4291503"/>
            <a:ext cx="5715216" cy="1603694"/>
          </a:xfrm>
          <a:prstGeom prst="rect">
            <a:avLst/>
          </a:prstGeom>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t="7946"/>
          <a:stretch/>
        </p:blipFill>
        <p:spPr>
          <a:xfrm>
            <a:off x="333270" y="1527859"/>
            <a:ext cx="8028632" cy="3063335"/>
          </a:xfrm>
          <a:prstGeom prst="rect">
            <a:avLst/>
          </a:prstGeom>
        </p:spPr>
      </p:pic>
      <p:pic>
        <p:nvPicPr>
          <p:cNvPr id="6" name="Picture 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329652" y="5237405"/>
            <a:ext cx="4814348" cy="1620595"/>
          </a:xfrm>
          <a:prstGeom prst="rect">
            <a:avLst/>
          </a:prstGeom>
        </p:spPr>
      </p:pic>
      <p:sp>
        <p:nvSpPr>
          <p:cNvPr id="7" name="Line 4">
            <a:extLst>
              <a:ext uri="{FF2B5EF4-FFF2-40B4-BE49-F238E27FC236}">
                <a16:creationId xmlns:a16="http://schemas.microsoft.com/office/drawing/2014/main" xmlns="" id="{83859522-1583-114E-A156-9CC152BA67E3}"/>
              </a:ext>
            </a:extLst>
          </p:cNvPr>
          <p:cNvSpPr>
            <a:spLocks noChangeShapeType="1"/>
          </p:cNvSpPr>
          <p:nvPr/>
        </p:nvSpPr>
        <p:spPr bwMode="auto">
          <a:xfrm>
            <a:off x="436298" y="1180505"/>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6560916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4"/>
          <p:cNvSpPr>
            <a:spLocks noChangeShapeType="1"/>
          </p:cNvSpPr>
          <p:nvPr/>
        </p:nvSpPr>
        <p:spPr bwMode="auto">
          <a:xfrm>
            <a:off x="295961" y="1295112"/>
            <a:ext cx="78486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 name="Title 1"/>
          <p:cNvSpPr>
            <a:spLocks noGrp="1"/>
          </p:cNvSpPr>
          <p:nvPr>
            <p:ph type="title"/>
          </p:nvPr>
        </p:nvSpPr>
        <p:spPr/>
        <p:txBody>
          <a:bodyPr/>
          <a:lstStyle/>
          <a:p>
            <a:r>
              <a:rPr lang="en-US" dirty="0"/>
              <a:t>Sample Guidelines</a:t>
            </a:r>
          </a:p>
        </p:txBody>
      </p:sp>
      <p:sp>
        <p:nvSpPr>
          <p:cNvPr id="3" name="Content Placeholder 2"/>
          <p:cNvSpPr>
            <a:spLocks noGrp="1"/>
          </p:cNvSpPr>
          <p:nvPr>
            <p:ph idx="1"/>
          </p:nvPr>
        </p:nvSpPr>
        <p:spPr>
          <a:xfrm>
            <a:off x="457199" y="1608883"/>
            <a:ext cx="3663387" cy="4517280"/>
          </a:xfrm>
        </p:spPr>
        <p:txBody>
          <a:bodyPr/>
          <a:lstStyle/>
          <a:p>
            <a:pPr marL="0" indent="0">
              <a:spcBef>
                <a:spcPts val="0"/>
              </a:spcBef>
              <a:spcAft>
                <a:spcPts val="1200"/>
              </a:spcAft>
              <a:buNone/>
            </a:pPr>
            <a:r>
              <a:rPr lang="en-US" sz="2800" dirty="0"/>
              <a:t>Key messages:</a:t>
            </a:r>
          </a:p>
          <a:p>
            <a:pPr>
              <a:lnSpc>
                <a:spcPct val="95000"/>
              </a:lnSpc>
              <a:spcBef>
                <a:spcPts val="600"/>
              </a:spcBef>
              <a:spcAft>
                <a:spcPts val="1200"/>
              </a:spcAft>
              <a:buClr>
                <a:schemeClr val="accent2"/>
              </a:buClr>
              <a:buSzPct val="140000"/>
              <a:buFont typeface="Arial Unicode MS" panose="020B0604020202020204" pitchFamily="34" charset="-128"/>
              <a:buChar char="◆"/>
            </a:pPr>
            <a:r>
              <a:rPr lang="en-US" dirty="0"/>
              <a:t>Parents/Guardians are </a:t>
            </a:r>
            <a:r>
              <a:rPr lang="en-US" b="1" dirty="0"/>
              <a:t>not visitors </a:t>
            </a:r>
            <a:r>
              <a:rPr lang="en-US" dirty="0"/>
              <a:t>and may be with their children at all locations </a:t>
            </a:r>
          </a:p>
          <a:p>
            <a:pPr>
              <a:lnSpc>
                <a:spcPct val="95000"/>
              </a:lnSpc>
              <a:spcBef>
                <a:spcPts val="600"/>
              </a:spcBef>
              <a:spcAft>
                <a:spcPts val="1200"/>
              </a:spcAft>
              <a:buClr>
                <a:schemeClr val="accent2"/>
              </a:buClr>
              <a:buSzPct val="140000"/>
              <a:buFont typeface="Arial Unicode MS" panose="020B0604020202020204" pitchFamily="34" charset="-128"/>
              <a:buChar char="◆"/>
            </a:pPr>
            <a:r>
              <a:rPr lang="en-US" dirty="0"/>
              <a:t>Restricting visitors was a difficult decision</a:t>
            </a:r>
          </a:p>
          <a:p>
            <a:pPr>
              <a:lnSpc>
                <a:spcPct val="95000"/>
              </a:lnSpc>
              <a:spcBef>
                <a:spcPts val="600"/>
              </a:spcBef>
              <a:spcAft>
                <a:spcPts val="1200"/>
              </a:spcAft>
              <a:buClr>
                <a:schemeClr val="accent2"/>
              </a:buClr>
              <a:buSzPct val="140000"/>
              <a:buFont typeface="Arial Unicode MS" panose="020B0604020202020204" pitchFamily="34" charset="-128"/>
              <a:buChar char="◆"/>
            </a:pPr>
            <a:r>
              <a:rPr lang="en-US" b="1" dirty="0"/>
              <a:t>Safety</a:t>
            </a:r>
            <a:r>
              <a:rPr lang="en-US" dirty="0"/>
              <a:t> for all is the reason</a:t>
            </a:r>
          </a:p>
          <a:p>
            <a:endParaRPr lang="en-US" dirty="0"/>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718494" y="274638"/>
            <a:ext cx="4129545" cy="6308724"/>
          </a:xfrm>
          <a:prstGeom prst="rect">
            <a:avLst/>
          </a:prstGeom>
          <a:ln>
            <a:solidFill>
              <a:schemeClr val="accent2"/>
            </a:solidFill>
          </a:ln>
        </p:spPr>
      </p:pic>
    </p:spTree>
    <p:extLst>
      <p:ext uri="{BB962C8B-B14F-4D97-AF65-F5344CB8AC3E}">
        <p14:creationId xmlns:p14="http://schemas.microsoft.com/office/powerpoint/2010/main" val="17023593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89768" y="268208"/>
            <a:ext cx="8229600" cy="1143000"/>
          </a:xfrm>
        </p:spPr>
        <p:txBody>
          <a:bodyPr/>
          <a:lstStyle/>
          <a:p>
            <a:r>
              <a:rPr lang="en-US" dirty="0"/>
              <a:t>Canceled Surgeries</a:t>
            </a:r>
          </a:p>
        </p:txBody>
      </p:sp>
      <p:sp>
        <p:nvSpPr>
          <p:cNvPr id="3" name="Content Placeholder 2"/>
          <p:cNvSpPr>
            <a:spLocks noGrp="1"/>
          </p:cNvSpPr>
          <p:nvPr>
            <p:ph idx="1"/>
          </p:nvPr>
        </p:nvSpPr>
        <p:spPr>
          <a:xfrm>
            <a:off x="450287" y="1646477"/>
            <a:ext cx="7977628" cy="4417303"/>
          </a:xfrm>
        </p:spPr>
        <p:txBody>
          <a:bodyPr/>
          <a:lstStyle/>
          <a:p>
            <a:pPr marL="0" indent="0">
              <a:lnSpc>
                <a:spcPct val="95000"/>
              </a:lnSpc>
              <a:spcBef>
                <a:spcPts val="0"/>
              </a:spcBef>
              <a:buNone/>
            </a:pPr>
            <a:r>
              <a:rPr lang="en-US" b="1" dirty="0"/>
              <a:t>Initial message created by communications staff:</a:t>
            </a:r>
            <a:endParaRPr lang="en-US" dirty="0"/>
          </a:p>
          <a:p>
            <a:pPr marL="0" indent="0">
              <a:lnSpc>
                <a:spcPct val="95000"/>
              </a:lnSpc>
              <a:spcBef>
                <a:spcPts val="0"/>
              </a:spcBef>
              <a:buNone/>
            </a:pPr>
            <a:r>
              <a:rPr lang="sk-SK" sz="2200" i="1" dirty="0"/>
              <a:t>Based on CDC and national guidelines, we are canceling elective cases. </a:t>
            </a:r>
            <a:r>
              <a:rPr lang="sk-SK" sz="2200" i="1" dirty="0" err="1"/>
              <a:t>We</a:t>
            </a:r>
            <a:r>
              <a:rPr lang="sk-SK" sz="2200" i="1" dirty="0"/>
              <a:t> will call you to reschedule once we have a better understanding of implications and restrictions are </a:t>
            </a:r>
            <a:r>
              <a:rPr lang="sk-SK" sz="2200" i="1" dirty="0" err="1"/>
              <a:t>lifted</a:t>
            </a:r>
            <a:r>
              <a:rPr lang="sk-SK" sz="2200" i="1" dirty="0"/>
              <a:t>.</a:t>
            </a:r>
            <a:endParaRPr lang="en-US" dirty="0"/>
          </a:p>
          <a:p>
            <a:pPr marL="0" indent="0">
              <a:lnSpc>
                <a:spcPct val="95000"/>
              </a:lnSpc>
              <a:spcBef>
                <a:spcPts val="0"/>
              </a:spcBef>
              <a:buNone/>
            </a:pPr>
            <a:r>
              <a:rPr lang="en-US" b="1" dirty="0"/>
              <a:t>New message created by PFE Program Staff including parent advisors:</a:t>
            </a:r>
            <a:endParaRPr lang="en-US" dirty="0"/>
          </a:p>
          <a:p>
            <a:pPr marL="0" indent="0">
              <a:lnSpc>
                <a:spcPct val="95000"/>
              </a:lnSpc>
              <a:spcBef>
                <a:spcPts val="0"/>
              </a:spcBef>
              <a:buNone/>
            </a:pPr>
            <a:r>
              <a:rPr lang="sk-SK" sz="2200" i="1" dirty="0"/>
              <a:t>COVID-19 (Coronavirus) will stress our healthcare system and </a:t>
            </a:r>
            <a:r>
              <a:rPr lang="sk-SK" sz="2200" b="1" i="1" dirty="0"/>
              <a:t>we must conserve supplies, hospital beds, and health care providers to care for those affected. </a:t>
            </a:r>
            <a:r>
              <a:rPr lang="sk-SK" sz="2200" i="1" dirty="0"/>
              <a:t>Based on CDC and national guidelines, we need to cancel surgeries that are elective and are not an emergency. </a:t>
            </a:r>
            <a:r>
              <a:rPr lang="sk-SK" sz="2200" i="1" dirty="0" err="1"/>
              <a:t>We</a:t>
            </a:r>
            <a:r>
              <a:rPr lang="sk-SK" sz="2200" i="1" dirty="0"/>
              <a:t> will call you to reschedule your child’s surgery as soon </a:t>
            </a:r>
            <a:r>
              <a:rPr lang="sk-SK" sz="2200" b="1" i="1" dirty="0"/>
              <a:t>as it is safe</a:t>
            </a:r>
            <a:r>
              <a:rPr lang="sk-SK" sz="2200" i="1" dirty="0"/>
              <a:t>. </a:t>
            </a:r>
            <a:r>
              <a:rPr lang="sk-SK" sz="2200" b="1" i="1" dirty="0" err="1"/>
              <a:t>Thank</a:t>
            </a:r>
            <a:r>
              <a:rPr lang="sk-SK" sz="2200" b="1" i="1" dirty="0"/>
              <a:t> you for helping us care for our community!</a:t>
            </a:r>
            <a:endParaRPr lang="en-US" sz="2200" b="1" dirty="0"/>
          </a:p>
          <a:p>
            <a:pPr marL="0" indent="0">
              <a:buNone/>
            </a:pPr>
            <a:endParaRPr lang="en-US" sz="2000" dirty="0"/>
          </a:p>
        </p:txBody>
      </p:sp>
      <p:sp>
        <p:nvSpPr>
          <p:cNvPr id="4" name="Line 4"/>
          <p:cNvSpPr>
            <a:spLocks noChangeShapeType="1"/>
          </p:cNvSpPr>
          <p:nvPr/>
        </p:nvSpPr>
        <p:spPr bwMode="auto">
          <a:xfrm>
            <a:off x="450287" y="1309620"/>
            <a:ext cx="78486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12179" y="228832"/>
            <a:ext cx="2633241" cy="972128"/>
          </a:xfrm>
          <a:prstGeom prst="rect">
            <a:avLst/>
          </a:prstGeom>
        </p:spPr>
      </p:pic>
    </p:spTree>
    <p:extLst>
      <p:ext uri="{BB962C8B-B14F-4D97-AF65-F5344CB8AC3E}">
        <p14:creationId xmlns:p14="http://schemas.microsoft.com/office/powerpoint/2010/main" val="27205912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B2D0321-8459-1B4D-9727-DAE492BC282D}"/>
              </a:ext>
            </a:extLst>
          </p:cNvPr>
          <p:cNvSpPr>
            <a:spLocks noGrp="1"/>
          </p:cNvSpPr>
          <p:nvPr>
            <p:ph type="title"/>
          </p:nvPr>
        </p:nvSpPr>
        <p:spPr/>
        <p:txBody>
          <a:bodyPr/>
          <a:lstStyle/>
          <a:p>
            <a:endParaRPr lang="en-US"/>
          </a:p>
        </p:txBody>
      </p:sp>
      <p:sp>
        <p:nvSpPr>
          <p:cNvPr id="4" name="Content Placeholder 3">
            <a:extLst>
              <a:ext uri="{FF2B5EF4-FFF2-40B4-BE49-F238E27FC236}">
                <a16:creationId xmlns:a16="http://schemas.microsoft.com/office/drawing/2014/main" xmlns="" id="{E6303CBE-53F3-A449-8A69-B43403E51BA7}"/>
              </a:ext>
            </a:extLst>
          </p:cNvPr>
          <p:cNvSpPr>
            <a:spLocks noGrp="1"/>
          </p:cNvSpPr>
          <p:nvPr>
            <p:ph idx="1"/>
          </p:nvPr>
        </p:nvSpPr>
        <p:spPr>
          <a:xfrm>
            <a:off x="451261" y="1573521"/>
            <a:ext cx="8147051" cy="4493064"/>
          </a:xfrm>
        </p:spPr>
        <p:txBody>
          <a:bodyPr/>
          <a:lstStyle/>
          <a:p>
            <a:pPr>
              <a:lnSpc>
                <a:spcPct val="95000"/>
              </a:lnSpc>
              <a:spcBef>
                <a:spcPts val="0"/>
              </a:spcBef>
              <a:spcAft>
                <a:spcPts val="1500"/>
              </a:spcAft>
              <a:buClr>
                <a:schemeClr val="accent2"/>
              </a:buClr>
              <a:buSzPct val="110000"/>
              <a:buFont typeface=".Lucida Grande UI Regular"/>
              <a:buChar char="◆"/>
            </a:pPr>
            <a:r>
              <a:rPr lang="en-US" sz="2300" b="1" dirty="0"/>
              <a:t>Early March: </a:t>
            </a:r>
            <a:r>
              <a:rPr lang="en-US" sz="2300" dirty="0"/>
              <a:t>The medical center made an overarching policy decision to restrict one family member/friend for each patient, and with nursing advocacy exceptions for nursery, pediatrics, obstetrics and psychiatric units. </a:t>
            </a:r>
          </a:p>
          <a:p>
            <a:pPr>
              <a:lnSpc>
                <a:spcPct val="95000"/>
              </a:lnSpc>
              <a:spcBef>
                <a:spcPts val="0"/>
              </a:spcBef>
              <a:spcAft>
                <a:spcPts val="1500"/>
              </a:spcAft>
              <a:buClr>
                <a:schemeClr val="accent2"/>
              </a:buClr>
              <a:buSzPct val="110000"/>
              <a:buFont typeface=".Lucida Grande UI Regular"/>
              <a:buChar char="◆"/>
            </a:pPr>
            <a:r>
              <a:rPr lang="en-US" sz="2300" b="1" dirty="0"/>
              <a:t>March 17: This policy was revised to allow no visitors. Exceptions will be made for the neonatal ICU, partner or spouse of patients in our Birthing Pavilion or those visiting patients receiving end-of-life care.</a:t>
            </a:r>
          </a:p>
          <a:p>
            <a:pPr marL="11113" indent="0">
              <a:lnSpc>
                <a:spcPct val="95000"/>
              </a:lnSpc>
              <a:spcBef>
                <a:spcPts val="0"/>
              </a:spcBef>
              <a:spcAft>
                <a:spcPts val="1500"/>
              </a:spcAft>
              <a:buClr>
                <a:schemeClr val="accent2"/>
              </a:buClr>
              <a:buSzPct val="110000"/>
              <a:buNone/>
            </a:pPr>
            <a:r>
              <a:rPr lang="en-US" sz="2300" i="1" dirty="0"/>
              <a:t>	We understand the important role that visitors play in 	the healing process and this decision will be difficult for 	patients, their families, and friends. This decision was 	made to preserve the ongoing wellness of our patients 	and staff.</a:t>
            </a:r>
          </a:p>
          <a:p>
            <a:pPr>
              <a:lnSpc>
                <a:spcPct val="95000"/>
              </a:lnSpc>
              <a:buClr>
                <a:schemeClr val="accent2"/>
              </a:buClr>
              <a:buSzPct val="110000"/>
              <a:buFont typeface=".Lucida Grande UI Regular"/>
              <a:buChar char="◆"/>
            </a:pPr>
            <a:endParaRPr lang="en-US" dirty="0">
              <a:highlight>
                <a:srgbClr val="FFFF00"/>
              </a:highlight>
            </a:endParaRPr>
          </a:p>
          <a:p>
            <a:pPr marL="0" indent="0">
              <a:buClr>
                <a:schemeClr val="accent2"/>
              </a:buClr>
              <a:buSzPct val="110000"/>
              <a:buNone/>
            </a:pPr>
            <a:endParaRPr lang="en-US" dirty="0"/>
          </a:p>
        </p:txBody>
      </p:sp>
      <p:sp>
        <p:nvSpPr>
          <p:cNvPr id="313348" name="Line 4"/>
          <p:cNvSpPr>
            <a:spLocks noChangeShapeType="1"/>
          </p:cNvSpPr>
          <p:nvPr/>
        </p:nvSpPr>
        <p:spPr bwMode="auto">
          <a:xfrm>
            <a:off x="539750" y="1317933"/>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7" name="Picture 6" descr="A drawing of a face&#10;&#10;Description automatically generated">
            <a:extLst>
              <a:ext uri="{FF2B5EF4-FFF2-40B4-BE49-F238E27FC236}">
                <a16:creationId xmlns:a16="http://schemas.microsoft.com/office/drawing/2014/main" xmlns="" id="{51B2E6F9-0A28-A148-BA3C-A9AF9EB94074}"/>
              </a:ext>
            </a:extLst>
          </p:cNvPr>
          <p:cNvPicPr>
            <a:picLocks noChangeAspect="1"/>
          </p:cNvPicPr>
          <p:nvPr/>
        </p:nvPicPr>
        <p:blipFill>
          <a:blip r:embed="rId3"/>
          <a:stretch>
            <a:fillRect/>
          </a:stretch>
        </p:blipFill>
        <p:spPr>
          <a:xfrm>
            <a:off x="457200" y="349250"/>
            <a:ext cx="5753100" cy="812800"/>
          </a:xfrm>
          <a:prstGeom prst="rect">
            <a:avLst/>
          </a:prstGeom>
        </p:spPr>
      </p:pic>
    </p:spTree>
    <p:extLst>
      <p:ext uri="{BB962C8B-B14F-4D97-AF65-F5344CB8AC3E}">
        <p14:creationId xmlns:p14="http://schemas.microsoft.com/office/powerpoint/2010/main" val="3559597713"/>
      </p:ext>
    </p:extLst>
  </p:cSld>
  <p:clrMapOvr>
    <a:masterClrMapping/>
  </p:clrMapOvr>
  <p:transition xmlns:p14="http://schemas.microsoft.com/office/powerpoint/2010/mai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8" name="Line 4"/>
          <p:cNvSpPr>
            <a:spLocks noChangeShapeType="1"/>
          </p:cNvSpPr>
          <p:nvPr/>
        </p:nvSpPr>
        <p:spPr bwMode="auto">
          <a:xfrm>
            <a:off x="539750" y="6414365"/>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 name="Content Placeholder 3">
            <a:extLst>
              <a:ext uri="{FF2B5EF4-FFF2-40B4-BE49-F238E27FC236}">
                <a16:creationId xmlns:a16="http://schemas.microsoft.com/office/drawing/2014/main" xmlns="" id="{E6303CBE-53F3-A449-8A69-B43403E51BA7}"/>
              </a:ext>
            </a:extLst>
          </p:cNvPr>
          <p:cNvSpPr>
            <a:spLocks noGrp="1"/>
          </p:cNvSpPr>
          <p:nvPr>
            <p:ph idx="1"/>
          </p:nvPr>
        </p:nvSpPr>
        <p:spPr>
          <a:xfrm>
            <a:off x="457200" y="2322410"/>
            <a:ext cx="8058673" cy="4535590"/>
          </a:xfrm>
        </p:spPr>
        <p:txBody>
          <a:bodyPr/>
          <a:lstStyle/>
          <a:p>
            <a:pPr>
              <a:buClr>
                <a:schemeClr val="accent2"/>
              </a:buClr>
              <a:buSzPct val="110000"/>
              <a:buFont typeface=".Lucida Grande UI Regular"/>
              <a:buChar char="◆"/>
            </a:pPr>
            <a:endParaRPr lang="en-US" dirty="0"/>
          </a:p>
          <a:p>
            <a:pPr>
              <a:buClr>
                <a:schemeClr val="accent2"/>
              </a:buClr>
              <a:buSzPct val="110000"/>
              <a:buFont typeface=".Lucida Grande UI Regular"/>
              <a:buChar char="◆"/>
            </a:pPr>
            <a:endParaRPr lang="en-US" dirty="0"/>
          </a:p>
          <a:p>
            <a:pPr>
              <a:buClr>
                <a:schemeClr val="accent2"/>
              </a:buClr>
              <a:buSzPct val="110000"/>
              <a:buFont typeface=".Lucida Grande UI Regular"/>
              <a:buChar char="◆"/>
            </a:pPr>
            <a:endParaRPr lang="en-US" dirty="0"/>
          </a:p>
          <a:p>
            <a:pPr>
              <a:buClr>
                <a:schemeClr val="accent2"/>
              </a:buClr>
              <a:buSzPct val="110000"/>
              <a:buFont typeface=".Lucida Grande UI Regular"/>
              <a:buChar char="◆"/>
            </a:pPr>
            <a:endParaRPr lang="en-US" dirty="0"/>
          </a:p>
        </p:txBody>
      </p:sp>
      <p:pic>
        <p:nvPicPr>
          <p:cNvPr id="9" name="Picture 8" descr="A screenshot of a cell phone&#10;&#10;Description automatically generated">
            <a:extLst>
              <a:ext uri="{FF2B5EF4-FFF2-40B4-BE49-F238E27FC236}">
                <a16:creationId xmlns:a16="http://schemas.microsoft.com/office/drawing/2014/main" xmlns="" id="{9517EB21-D381-F84A-81CC-6A6A8FF58394}"/>
              </a:ext>
            </a:extLst>
          </p:cNvPr>
          <p:cNvPicPr>
            <a:picLocks noChangeAspect="1"/>
          </p:cNvPicPr>
          <p:nvPr/>
        </p:nvPicPr>
        <p:blipFill>
          <a:blip r:embed="rId3"/>
          <a:stretch>
            <a:fillRect/>
          </a:stretch>
        </p:blipFill>
        <p:spPr>
          <a:xfrm>
            <a:off x="508000" y="202235"/>
            <a:ext cx="4064000" cy="6096000"/>
          </a:xfrm>
          <a:prstGeom prst="rect">
            <a:avLst/>
          </a:prstGeom>
        </p:spPr>
      </p:pic>
      <p:pic>
        <p:nvPicPr>
          <p:cNvPr id="11" name="Picture 10" descr="A screenshot of a cell phone&#10;&#10;Description automatically generated">
            <a:extLst>
              <a:ext uri="{FF2B5EF4-FFF2-40B4-BE49-F238E27FC236}">
                <a16:creationId xmlns:a16="http://schemas.microsoft.com/office/drawing/2014/main" xmlns="" id="{CE92C2E5-CB88-2641-A93B-AB2D1BC21466}"/>
              </a:ext>
            </a:extLst>
          </p:cNvPr>
          <p:cNvPicPr>
            <a:picLocks noChangeAspect="1"/>
          </p:cNvPicPr>
          <p:nvPr/>
        </p:nvPicPr>
        <p:blipFill>
          <a:blip r:embed="rId4"/>
          <a:stretch>
            <a:fillRect/>
          </a:stretch>
        </p:blipFill>
        <p:spPr>
          <a:xfrm>
            <a:off x="4622800" y="202235"/>
            <a:ext cx="3657600" cy="6096000"/>
          </a:xfrm>
          <a:prstGeom prst="rect">
            <a:avLst/>
          </a:prstGeom>
        </p:spPr>
      </p:pic>
    </p:spTree>
    <p:extLst>
      <p:ext uri="{BB962C8B-B14F-4D97-AF65-F5344CB8AC3E}">
        <p14:creationId xmlns:p14="http://schemas.microsoft.com/office/powerpoint/2010/main" val="82546861"/>
      </p:ext>
    </p:extLst>
  </p:cSld>
  <p:clrMapOvr>
    <a:masterClrMapping/>
  </p:clrMapOvr>
  <p:transition xmlns:p14="http://schemas.microsoft.com/office/powerpoint/2010/mai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xmlns="" id="{E6303CBE-53F3-A449-8A69-B43403E51BA7}"/>
              </a:ext>
            </a:extLst>
          </p:cNvPr>
          <p:cNvSpPr>
            <a:spLocks noGrp="1"/>
          </p:cNvSpPr>
          <p:nvPr>
            <p:ph idx="1"/>
          </p:nvPr>
        </p:nvSpPr>
        <p:spPr>
          <a:xfrm>
            <a:off x="4775289" y="1438154"/>
            <a:ext cx="7823200" cy="4525963"/>
          </a:xfrm>
        </p:spPr>
        <p:txBody>
          <a:bodyPr/>
          <a:lstStyle/>
          <a:p>
            <a:pPr>
              <a:buClr>
                <a:schemeClr val="accent2"/>
              </a:buClr>
              <a:buSzPct val="110000"/>
              <a:buFont typeface=".Lucida Grande UI Regular"/>
              <a:buChar char="◆"/>
            </a:pPr>
            <a:endParaRPr lang="en-US" dirty="0"/>
          </a:p>
          <a:p>
            <a:pPr>
              <a:buClr>
                <a:schemeClr val="accent2"/>
              </a:buClr>
              <a:buSzPct val="110000"/>
              <a:buFont typeface=".Lucida Grande UI Regular"/>
              <a:buChar char="◆"/>
            </a:pPr>
            <a:endParaRPr lang="en-US" dirty="0"/>
          </a:p>
          <a:p>
            <a:pPr>
              <a:buClr>
                <a:schemeClr val="accent2"/>
              </a:buClr>
              <a:buSzPct val="110000"/>
              <a:buFont typeface=".Lucida Grande UI Regular"/>
              <a:buChar char="◆"/>
            </a:pPr>
            <a:endParaRPr lang="en-US" dirty="0"/>
          </a:p>
          <a:p>
            <a:pPr>
              <a:buClr>
                <a:schemeClr val="accent2"/>
              </a:buClr>
              <a:buSzPct val="110000"/>
              <a:buFont typeface=".Lucida Grande UI Regular"/>
              <a:buChar char="◆"/>
            </a:pPr>
            <a:endParaRPr lang="en-US" dirty="0"/>
          </a:p>
        </p:txBody>
      </p:sp>
      <p:pic>
        <p:nvPicPr>
          <p:cNvPr id="13" name="Picture 12" descr="A screenshot of a person&#10;&#10;Description automatically generated">
            <a:extLst>
              <a:ext uri="{FF2B5EF4-FFF2-40B4-BE49-F238E27FC236}">
                <a16:creationId xmlns:a16="http://schemas.microsoft.com/office/drawing/2014/main" xmlns="" id="{074B8FE1-1E85-3B45-8530-60B48A6651E3}"/>
              </a:ext>
            </a:extLst>
          </p:cNvPr>
          <p:cNvPicPr>
            <a:picLocks noChangeAspect="1"/>
          </p:cNvPicPr>
          <p:nvPr/>
        </p:nvPicPr>
        <p:blipFill>
          <a:blip r:embed="rId3"/>
          <a:stretch>
            <a:fillRect/>
          </a:stretch>
        </p:blipFill>
        <p:spPr>
          <a:xfrm>
            <a:off x="552124" y="268690"/>
            <a:ext cx="4074681" cy="2633636"/>
          </a:xfrm>
          <a:prstGeom prst="rect">
            <a:avLst/>
          </a:prstGeom>
          <a:ln>
            <a:solidFill>
              <a:srgbClr val="007200"/>
            </a:solidFill>
          </a:ln>
        </p:spPr>
      </p:pic>
      <p:pic>
        <p:nvPicPr>
          <p:cNvPr id="15" name="Picture 14" descr="A screenshot of a cell phone&#10;&#10;Description automatically generated">
            <a:extLst>
              <a:ext uri="{FF2B5EF4-FFF2-40B4-BE49-F238E27FC236}">
                <a16:creationId xmlns:a16="http://schemas.microsoft.com/office/drawing/2014/main" xmlns="" id="{D66399C6-DD21-6B46-8B84-60C2EF98F145}"/>
              </a:ext>
            </a:extLst>
          </p:cNvPr>
          <p:cNvPicPr>
            <a:picLocks noChangeAspect="1"/>
          </p:cNvPicPr>
          <p:nvPr/>
        </p:nvPicPr>
        <p:blipFill>
          <a:blip r:embed="rId4"/>
          <a:stretch>
            <a:fillRect/>
          </a:stretch>
        </p:blipFill>
        <p:spPr>
          <a:xfrm>
            <a:off x="2589465" y="2902326"/>
            <a:ext cx="5645604" cy="3661730"/>
          </a:xfrm>
          <a:prstGeom prst="rect">
            <a:avLst/>
          </a:prstGeom>
          <a:ln>
            <a:solidFill>
              <a:srgbClr val="007200"/>
            </a:solidFill>
          </a:ln>
        </p:spPr>
      </p:pic>
      <p:pic>
        <p:nvPicPr>
          <p:cNvPr id="8" name="Picture 7" descr="A drawing of a face&#10;&#10;Description automatically generated">
            <a:extLst>
              <a:ext uri="{FF2B5EF4-FFF2-40B4-BE49-F238E27FC236}">
                <a16:creationId xmlns:a16="http://schemas.microsoft.com/office/drawing/2014/main" xmlns="" id="{5FDB49DC-B5C5-6641-875C-7B854CBFFE2C}"/>
              </a:ext>
            </a:extLst>
          </p:cNvPr>
          <p:cNvPicPr>
            <a:picLocks noChangeAspect="1"/>
          </p:cNvPicPr>
          <p:nvPr/>
        </p:nvPicPr>
        <p:blipFill>
          <a:blip r:embed="rId5"/>
          <a:stretch>
            <a:fillRect/>
          </a:stretch>
        </p:blipFill>
        <p:spPr>
          <a:xfrm>
            <a:off x="4921937" y="1322929"/>
            <a:ext cx="3664672" cy="517746"/>
          </a:xfrm>
          <a:prstGeom prst="rect">
            <a:avLst/>
          </a:prstGeom>
        </p:spPr>
      </p:pic>
    </p:spTree>
    <p:extLst>
      <p:ext uri="{BB962C8B-B14F-4D97-AF65-F5344CB8AC3E}">
        <p14:creationId xmlns:p14="http://schemas.microsoft.com/office/powerpoint/2010/main" val="3404812953"/>
      </p:ext>
    </p:extLst>
  </p:cSld>
  <p:clrMapOvr>
    <a:masterClrMapping/>
  </p:clrMapOvr>
  <p:transition xmlns:p14="http://schemas.microsoft.com/office/powerpoint/2010/mai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8" name="Line 4"/>
          <p:cNvSpPr>
            <a:spLocks noChangeShapeType="1"/>
          </p:cNvSpPr>
          <p:nvPr/>
        </p:nvSpPr>
        <p:spPr bwMode="auto">
          <a:xfrm>
            <a:off x="539750" y="1189066"/>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7" name="Picture 6" descr="A drawing of a face&#10;&#10;Description automatically generated">
            <a:extLst>
              <a:ext uri="{FF2B5EF4-FFF2-40B4-BE49-F238E27FC236}">
                <a16:creationId xmlns:a16="http://schemas.microsoft.com/office/drawing/2014/main" xmlns="" id="{51B2E6F9-0A28-A148-BA3C-A9AF9EB94074}"/>
              </a:ext>
            </a:extLst>
          </p:cNvPr>
          <p:cNvPicPr>
            <a:picLocks noChangeAspect="1"/>
          </p:cNvPicPr>
          <p:nvPr/>
        </p:nvPicPr>
        <p:blipFill>
          <a:blip r:embed="rId3"/>
          <a:stretch>
            <a:fillRect/>
          </a:stretch>
        </p:blipFill>
        <p:spPr>
          <a:xfrm>
            <a:off x="571500" y="191188"/>
            <a:ext cx="5753100" cy="812800"/>
          </a:xfrm>
          <a:prstGeom prst="rect">
            <a:avLst/>
          </a:prstGeom>
        </p:spPr>
      </p:pic>
      <p:sp>
        <p:nvSpPr>
          <p:cNvPr id="4" name="Content Placeholder 3">
            <a:extLst>
              <a:ext uri="{FF2B5EF4-FFF2-40B4-BE49-F238E27FC236}">
                <a16:creationId xmlns:a16="http://schemas.microsoft.com/office/drawing/2014/main" xmlns="" id="{E6303CBE-53F3-A449-8A69-B43403E51BA7}"/>
              </a:ext>
            </a:extLst>
          </p:cNvPr>
          <p:cNvSpPr>
            <a:spLocks noGrp="1"/>
          </p:cNvSpPr>
          <p:nvPr>
            <p:ph idx="1"/>
          </p:nvPr>
        </p:nvSpPr>
        <p:spPr/>
        <p:txBody>
          <a:bodyPr/>
          <a:lstStyle/>
          <a:p>
            <a:pPr>
              <a:buClr>
                <a:schemeClr val="accent2"/>
              </a:buClr>
              <a:buSzPct val="110000"/>
              <a:buFont typeface=".Lucida Grande UI Regular"/>
              <a:buChar char="◆"/>
            </a:pPr>
            <a:endParaRPr lang="en-US" dirty="0"/>
          </a:p>
          <a:p>
            <a:pPr marL="0" indent="0">
              <a:lnSpc>
                <a:spcPct val="95000"/>
              </a:lnSpc>
              <a:spcAft>
                <a:spcPts val="1800"/>
              </a:spcAft>
              <a:buClr>
                <a:schemeClr val="accent2"/>
              </a:buClr>
              <a:buSzPct val="110000"/>
              <a:buNone/>
            </a:pPr>
            <a:endParaRPr lang="en-US" dirty="0"/>
          </a:p>
          <a:p>
            <a:pPr>
              <a:buClr>
                <a:schemeClr val="accent2"/>
              </a:buClr>
              <a:buSzPct val="110000"/>
              <a:buFont typeface=".Lucida Grande UI Regular"/>
              <a:buChar char="◆"/>
            </a:pPr>
            <a:endParaRPr lang="en-US" dirty="0"/>
          </a:p>
        </p:txBody>
      </p:sp>
      <p:pic>
        <p:nvPicPr>
          <p:cNvPr id="3" name="Picture 2" descr="A screenshot of a cell phone&#10;&#10;Description automatically generated">
            <a:extLst>
              <a:ext uri="{FF2B5EF4-FFF2-40B4-BE49-F238E27FC236}">
                <a16:creationId xmlns:a16="http://schemas.microsoft.com/office/drawing/2014/main" xmlns="" id="{BD569BC8-108E-4544-BE89-C2A6B846606A}"/>
              </a:ext>
            </a:extLst>
          </p:cNvPr>
          <p:cNvPicPr>
            <a:picLocks noChangeAspect="1"/>
          </p:cNvPicPr>
          <p:nvPr/>
        </p:nvPicPr>
        <p:blipFill>
          <a:blip r:embed="rId4"/>
          <a:stretch>
            <a:fillRect/>
          </a:stretch>
        </p:blipFill>
        <p:spPr>
          <a:xfrm>
            <a:off x="3724942" y="4246499"/>
            <a:ext cx="4302779" cy="2420313"/>
          </a:xfrm>
          <a:prstGeom prst="rect">
            <a:avLst/>
          </a:prstGeom>
          <a:ln>
            <a:solidFill>
              <a:srgbClr val="007200"/>
            </a:solidFill>
          </a:ln>
        </p:spPr>
      </p:pic>
      <p:pic>
        <p:nvPicPr>
          <p:cNvPr id="6" name="Picture 5" descr="A screenshot of a cell phone&#10;&#10;Description automatically generated">
            <a:extLst>
              <a:ext uri="{FF2B5EF4-FFF2-40B4-BE49-F238E27FC236}">
                <a16:creationId xmlns:a16="http://schemas.microsoft.com/office/drawing/2014/main" xmlns="" id="{A2B807E9-4BE0-474E-944E-82319BF28F8C}"/>
              </a:ext>
            </a:extLst>
          </p:cNvPr>
          <p:cNvPicPr>
            <a:picLocks noChangeAspect="1"/>
          </p:cNvPicPr>
          <p:nvPr/>
        </p:nvPicPr>
        <p:blipFill>
          <a:blip r:embed="rId5"/>
          <a:stretch>
            <a:fillRect/>
          </a:stretch>
        </p:blipFill>
        <p:spPr>
          <a:xfrm>
            <a:off x="571500" y="1415121"/>
            <a:ext cx="4772396" cy="2684473"/>
          </a:xfrm>
          <a:prstGeom prst="rect">
            <a:avLst/>
          </a:prstGeom>
          <a:ln>
            <a:solidFill>
              <a:srgbClr val="007200"/>
            </a:solidFill>
          </a:ln>
        </p:spPr>
      </p:pic>
    </p:spTree>
    <p:extLst>
      <p:ext uri="{BB962C8B-B14F-4D97-AF65-F5344CB8AC3E}">
        <p14:creationId xmlns:p14="http://schemas.microsoft.com/office/powerpoint/2010/main" val="2584079174"/>
      </p:ext>
    </p:extLst>
  </p:cSld>
  <p:clrMapOvr>
    <a:masterClrMapping/>
  </p:clrMapOvr>
  <p:transition xmlns:p14="http://schemas.microsoft.com/office/powerpoint/2010/mai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8" name="Line 4"/>
          <p:cNvSpPr>
            <a:spLocks noChangeShapeType="1"/>
          </p:cNvSpPr>
          <p:nvPr/>
        </p:nvSpPr>
        <p:spPr bwMode="auto">
          <a:xfrm>
            <a:off x="571500" y="1290638"/>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7" name="Picture 6" descr="A drawing of a face&#10;&#10;Description automatically generated">
            <a:extLst>
              <a:ext uri="{FF2B5EF4-FFF2-40B4-BE49-F238E27FC236}">
                <a16:creationId xmlns:a16="http://schemas.microsoft.com/office/drawing/2014/main" xmlns="" id="{51B2E6F9-0A28-A148-BA3C-A9AF9EB94074}"/>
              </a:ext>
            </a:extLst>
          </p:cNvPr>
          <p:cNvPicPr>
            <a:picLocks noChangeAspect="1"/>
          </p:cNvPicPr>
          <p:nvPr/>
        </p:nvPicPr>
        <p:blipFill>
          <a:blip r:embed="rId3"/>
          <a:stretch>
            <a:fillRect/>
          </a:stretch>
        </p:blipFill>
        <p:spPr>
          <a:xfrm>
            <a:off x="571500" y="228655"/>
            <a:ext cx="5753100" cy="812800"/>
          </a:xfrm>
          <a:prstGeom prst="rect">
            <a:avLst/>
          </a:prstGeom>
        </p:spPr>
      </p:pic>
      <p:sp>
        <p:nvSpPr>
          <p:cNvPr id="4" name="Content Placeholder 3">
            <a:extLst>
              <a:ext uri="{FF2B5EF4-FFF2-40B4-BE49-F238E27FC236}">
                <a16:creationId xmlns:a16="http://schemas.microsoft.com/office/drawing/2014/main" xmlns="" id="{E6303CBE-53F3-A449-8A69-B43403E51BA7}"/>
              </a:ext>
            </a:extLst>
          </p:cNvPr>
          <p:cNvSpPr>
            <a:spLocks noGrp="1"/>
          </p:cNvSpPr>
          <p:nvPr>
            <p:ph idx="1"/>
          </p:nvPr>
        </p:nvSpPr>
        <p:spPr>
          <a:xfrm>
            <a:off x="457200" y="2322410"/>
            <a:ext cx="8058673" cy="4535590"/>
          </a:xfrm>
        </p:spPr>
        <p:txBody>
          <a:bodyPr/>
          <a:lstStyle/>
          <a:p>
            <a:pPr>
              <a:buClr>
                <a:schemeClr val="accent2"/>
              </a:buClr>
              <a:buSzPct val="110000"/>
              <a:buFont typeface=".Lucida Grande UI Regular"/>
              <a:buChar char="◆"/>
            </a:pPr>
            <a:endParaRPr lang="en-US" dirty="0"/>
          </a:p>
          <a:p>
            <a:pPr>
              <a:buClr>
                <a:schemeClr val="accent2"/>
              </a:buClr>
              <a:buSzPct val="110000"/>
              <a:buFont typeface=".Lucida Grande UI Regular"/>
              <a:buChar char="◆"/>
            </a:pPr>
            <a:endParaRPr lang="en-US" dirty="0"/>
          </a:p>
          <a:p>
            <a:pPr>
              <a:buClr>
                <a:schemeClr val="accent2"/>
              </a:buClr>
              <a:buSzPct val="110000"/>
              <a:buFont typeface=".Lucida Grande UI Regular"/>
              <a:buChar char="◆"/>
            </a:pPr>
            <a:endParaRPr lang="en-US" dirty="0"/>
          </a:p>
          <a:p>
            <a:pPr marL="0" indent="0">
              <a:buClr>
                <a:schemeClr val="accent2"/>
              </a:buClr>
              <a:buSzPct val="110000"/>
              <a:buNone/>
            </a:pPr>
            <a:endParaRPr lang="en-US" dirty="0"/>
          </a:p>
          <a:p>
            <a:pPr marL="0" indent="0">
              <a:buClr>
                <a:schemeClr val="accent2"/>
              </a:buClr>
              <a:buSzPct val="110000"/>
              <a:buNone/>
            </a:pPr>
            <a:endParaRPr lang="en-US" dirty="0"/>
          </a:p>
          <a:p>
            <a:pPr>
              <a:lnSpc>
                <a:spcPct val="95000"/>
              </a:lnSpc>
              <a:buClr>
                <a:schemeClr val="accent2"/>
              </a:buClr>
              <a:buSzPct val="110000"/>
              <a:buFont typeface=".Lucida Grande UI Regular"/>
              <a:buChar char="◆"/>
            </a:pPr>
            <a:r>
              <a:rPr lang="en-US" dirty="0"/>
              <a:t>Initially, working closely with infectious disease experts, and another family advisor to develop a letter for families to explain that only parents are able to come to the nursery during this pandemic. Single parents are able to identify a “partner in care.” </a:t>
            </a:r>
          </a:p>
          <a:p>
            <a:pPr>
              <a:lnSpc>
                <a:spcPct val="95000"/>
              </a:lnSpc>
              <a:buClr>
                <a:schemeClr val="accent2"/>
              </a:buClr>
              <a:buSzPct val="110000"/>
              <a:buFont typeface=".Lucida Grande UI Regular"/>
              <a:buChar char="◆"/>
            </a:pPr>
            <a:endParaRPr lang="en-US" dirty="0"/>
          </a:p>
          <a:p>
            <a:pPr>
              <a:buClr>
                <a:schemeClr val="accent2"/>
              </a:buClr>
              <a:buSzPct val="110000"/>
              <a:buFont typeface=".Lucida Grande UI Regular"/>
              <a:buChar char="◆"/>
            </a:pPr>
            <a:endParaRPr lang="en-US" dirty="0"/>
          </a:p>
          <a:p>
            <a:pPr>
              <a:buClr>
                <a:schemeClr val="accent2"/>
              </a:buClr>
              <a:buSzPct val="110000"/>
              <a:buFont typeface=".Lucida Grande UI Regular"/>
              <a:buChar char="◆"/>
            </a:pPr>
            <a:endParaRPr lang="en-US" dirty="0"/>
          </a:p>
          <a:p>
            <a:pPr>
              <a:buClr>
                <a:schemeClr val="accent2"/>
              </a:buClr>
              <a:buSzPct val="110000"/>
              <a:buFont typeface=".Lucida Grande UI Regular"/>
              <a:buChar char="◆"/>
            </a:pPr>
            <a:endParaRPr lang="en-US" dirty="0"/>
          </a:p>
        </p:txBody>
      </p:sp>
      <p:pic>
        <p:nvPicPr>
          <p:cNvPr id="3" name="Picture 2" descr="A person holding a baby&#10;&#10;Description automatically generated">
            <a:extLst>
              <a:ext uri="{FF2B5EF4-FFF2-40B4-BE49-F238E27FC236}">
                <a16:creationId xmlns:a16="http://schemas.microsoft.com/office/drawing/2014/main" xmlns="" id="{B49FE90A-FFA1-7147-B7EA-AAB1E66E79A6}"/>
              </a:ext>
            </a:extLst>
          </p:cNvPr>
          <p:cNvPicPr>
            <a:picLocks noChangeAspect="1"/>
          </p:cNvPicPr>
          <p:nvPr/>
        </p:nvPicPr>
        <p:blipFill>
          <a:blip r:embed="rId4"/>
          <a:stretch>
            <a:fillRect/>
          </a:stretch>
        </p:blipFill>
        <p:spPr>
          <a:xfrm>
            <a:off x="571500" y="1582019"/>
            <a:ext cx="2274410" cy="2049019"/>
          </a:xfrm>
          <a:prstGeom prst="rect">
            <a:avLst/>
          </a:prstGeom>
        </p:spPr>
      </p:pic>
      <p:sp>
        <p:nvSpPr>
          <p:cNvPr id="6" name="TextBox 5">
            <a:extLst>
              <a:ext uri="{FF2B5EF4-FFF2-40B4-BE49-F238E27FC236}">
                <a16:creationId xmlns:a16="http://schemas.microsoft.com/office/drawing/2014/main" xmlns="" id="{2EE3911A-0A6B-934A-9E7D-65E2B1ADC6C2}"/>
              </a:ext>
            </a:extLst>
          </p:cNvPr>
          <p:cNvSpPr txBox="1"/>
          <p:nvPr/>
        </p:nvSpPr>
        <p:spPr>
          <a:xfrm>
            <a:off x="2960210" y="1745976"/>
            <a:ext cx="6091193" cy="1908215"/>
          </a:xfrm>
          <a:prstGeom prst="rect">
            <a:avLst/>
          </a:prstGeom>
          <a:noFill/>
        </p:spPr>
        <p:txBody>
          <a:bodyPr wrap="square" rtlCol="0">
            <a:spAutoFit/>
          </a:bodyPr>
          <a:lstStyle/>
          <a:p>
            <a:r>
              <a:rPr lang="en-US" sz="2000" dirty="0">
                <a:solidFill>
                  <a:srgbClr val="000090"/>
                </a:solidFill>
                <a:latin typeface="+mn-lt"/>
                <a:ea typeface="ＭＳ Ｐゴシック" charset="-128"/>
              </a:rPr>
              <a:t>Joanna F. </a:t>
            </a:r>
            <a:r>
              <a:rPr lang="en-US" sz="2000" dirty="0" err="1">
                <a:solidFill>
                  <a:srgbClr val="000090"/>
                </a:solidFill>
                <a:latin typeface="+mn-lt"/>
                <a:ea typeface="ＭＳ Ｐゴシック" charset="-128"/>
              </a:rPr>
              <a:t>Celenza</a:t>
            </a:r>
            <a:r>
              <a:rPr lang="en-US" sz="2000" dirty="0">
                <a:solidFill>
                  <a:srgbClr val="000090"/>
                </a:solidFill>
                <a:latin typeface="+mn-lt"/>
                <a:ea typeface="ＭＳ Ｐゴシック" charset="-128"/>
              </a:rPr>
              <a:t/>
            </a:r>
            <a:br>
              <a:rPr lang="en-US" sz="2000" dirty="0">
                <a:solidFill>
                  <a:srgbClr val="000090"/>
                </a:solidFill>
                <a:latin typeface="+mn-lt"/>
                <a:ea typeface="ＭＳ Ｐゴシック" charset="-128"/>
              </a:rPr>
            </a:br>
            <a:r>
              <a:rPr lang="en-US" sz="2000" dirty="0">
                <a:solidFill>
                  <a:srgbClr val="000090"/>
                </a:solidFill>
                <a:latin typeface="+mn-lt"/>
                <a:ea typeface="ＭＳ Ｐゴシック" charset="-128"/>
              </a:rPr>
              <a:t>March of Dimes/</a:t>
            </a:r>
            <a:r>
              <a:rPr lang="en-US" sz="2000" dirty="0" err="1">
                <a:solidFill>
                  <a:srgbClr val="000090"/>
                </a:solidFill>
                <a:latin typeface="+mn-lt"/>
                <a:ea typeface="ＭＳ Ｐゴシック" charset="-128"/>
              </a:rPr>
              <a:t>CHaD</a:t>
            </a:r>
            <a:r>
              <a:rPr lang="en-US" sz="2000" dirty="0">
                <a:solidFill>
                  <a:srgbClr val="000090"/>
                </a:solidFill>
                <a:latin typeface="+mn-lt"/>
                <a:ea typeface="ＭＳ Ｐゴシック" charset="-128"/>
              </a:rPr>
              <a:t> ICN Family Support Specialist</a:t>
            </a:r>
          </a:p>
          <a:p>
            <a:r>
              <a:rPr lang="en-US" sz="2000" dirty="0">
                <a:solidFill>
                  <a:srgbClr val="000090"/>
                </a:solidFill>
                <a:latin typeface="+mn-lt"/>
                <a:ea typeface="ＭＳ Ｐゴシック" charset="-128"/>
              </a:rPr>
              <a:t>Administrator for the ICN Family Web-based Group</a:t>
            </a:r>
            <a:br>
              <a:rPr lang="en-US" sz="2000" dirty="0">
                <a:solidFill>
                  <a:srgbClr val="000090"/>
                </a:solidFill>
                <a:latin typeface="+mn-lt"/>
                <a:ea typeface="ＭＳ Ｐゴシック" charset="-128"/>
              </a:rPr>
            </a:br>
            <a:r>
              <a:rPr lang="en-US" sz="2000" dirty="0">
                <a:solidFill>
                  <a:srgbClr val="000090"/>
                </a:solidFill>
                <a:latin typeface="+mn-lt"/>
                <a:ea typeface="ＭＳ Ｐゴシック" charset="-128"/>
              </a:rPr>
              <a:t>Intensive Care Nursery</a:t>
            </a:r>
            <a:br>
              <a:rPr lang="en-US" sz="2000" dirty="0">
                <a:solidFill>
                  <a:srgbClr val="000090"/>
                </a:solidFill>
                <a:latin typeface="+mn-lt"/>
                <a:ea typeface="ＭＳ Ｐゴシック" charset="-128"/>
              </a:rPr>
            </a:br>
            <a:endParaRPr lang="en-US" dirty="0"/>
          </a:p>
        </p:txBody>
      </p:sp>
    </p:spTree>
    <p:extLst>
      <p:ext uri="{BB962C8B-B14F-4D97-AF65-F5344CB8AC3E}">
        <p14:creationId xmlns:p14="http://schemas.microsoft.com/office/powerpoint/2010/main" val="616872433"/>
      </p:ext>
    </p:extLst>
  </p:cSld>
  <p:clrMapOvr>
    <a:masterClrMapping/>
  </p:clrMapOvr>
  <p:transition xmlns:p14="http://schemas.microsoft.com/office/powerpoint/2010/mai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8" name="Line 4"/>
          <p:cNvSpPr>
            <a:spLocks noChangeShapeType="1"/>
          </p:cNvSpPr>
          <p:nvPr/>
        </p:nvSpPr>
        <p:spPr bwMode="auto">
          <a:xfrm>
            <a:off x="336550" y="6576410"/>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 name="Content Placeholder 3">
            <a:extLst>
              <a:ext uri="{FF2B5EF4-FFF2-40B4-BE49-F238E27FC236}">
                <a16:creationId xmlns:a16="http://schemas.microsoft.com/office/drawing/2014/main" xmlns="" id="{E6303CBE-53F3-A449-8A69-B43403E51BA7}"/>
              </a:ext>
            </a:extLst>
          </p:cNvPr>
          <p:cNvSpPr>
            <a:spLocks noGrp="1"/>
          </p:cNvSpPr>
          <p:nvPr>
            <p:ph idx="1"/>
          </p:nvPr>
        </p:nvSpPr>
        <p:spPr/>
        <p:txBody>
          <a:bodyPr/>
          <a:lstStyle/>
          <a:p>
            <a:pPr>
              <a:buClr>
                <a:schemeClr val="accent2"/>
              </a:buClr>
              <a:buSzPct val="110000"/>
              <a:buFont typeface=".Lucida Grande UI Regular"/>
              <a:buChar char="◆"/>
            </a:pPr>
            <a:endParaRPr lang="en-US" dirty="0"/>
          </a:p>
          <a:p>
            <a:pPr>
              <a:buClr>
                <a:schemeClr val="accent2"/>
              </a:buClr>
              <a:buSzPct val="110000"/>
              <a:buFont typeface=".Lucida Grande UI Regular"/>
              <a:buChar char="◆"/>
            </a:pPr>
            <a:endParaRPr lang="en-US" dirty="0"/>
          </a:p>
          <a:p>
            <a:pPr>
              <a:buClr>
                <a:schemeClr val="accent2"/>
              </a:buClr>
              <a:buSzPct val="110000"/>
              <a:buFont typeface=".Lucida Grande UI Regular"/>
              <a:buChar char="◆"/>
            </a:pPr>
            <a:endParaRPr lang="en-US" dirty="0"/>
          </a:p>
          <a:p>
            <a:pPr>
              <a:buClr>
                <a:schemeClr val="accent2"/>
              </a:buClr>
              <a:buSzPct val="110000"/>
              <a:buFont typeface=".Lucida Grande UI Regular"/>
              <a:buChar char="◆"/>
            </a:pPr>
            <a:endParaRPr lang="en-US" dirty="0"/>
          </a:p>
        </p:txBody>
      </p:sp>
      <p:sp>
        <p:nvSpPr>
          <p:cNvPr id="6" name="TextBox 5">
            <a:extLst>
              <a:ext uri="{FF2B5EF4-FFF2-40B4-BE49-F238E27FC236}">
                <a16:creationId xmlns:a16="http://schemas.microsoft.com/office/drawing/2014/main" xmlns="" id="{2EE3911A-0A6B-934A-9E7D-65E2B1ADC6C2}"/>
              </a:ext>
            </a:extLst>
          </p:cNvPr>
          <p:cNvSpPr txBox="1"/>
          <p:nvPr/>
        </p:nvSpPr>
        <p:spPr>
          <a:xfrm>
            <a:off x="5460557" y="611675"/>
            <a:ext cx="3219740" cy="5895460"/>
          </a:xfrm>
          <a:prstGeom prst="rect">
            <a:avLst/>
          </a:prstGeom>
          <a:noFill/>
        </p:spPr>
        <p:txBody>
          <a:bodyPr wrap="square" rtlCol="0">
            <a:spAutoFit/>
          </a:bodyPr>
          <a:lstStyle/>
          <a:p>
            <a:pPr>
              <a:lnSpc>
                <a:spcPct val="95000"/>
              </a:lnSpc>
            </a:pPr>
            <a:r>
              <a:rPr lang="en-US" sz="2400" dirty="0">
                <a:solidFill>
                  <a:srgbClr val="000090"/>
                </a:solidFill>
                <a:latin typeface="+mn-lt"/>
                <a:ea typeface="ＭＳ Ｐゴシック" charset="-128"/>
              </a:rPr>
              <a:t>Joanna </a:t>
            </a:r>
            <a:r>
              <a:rPr lang="en-US" sz="2400" dirty="0" err="1">
                <a:solidFill>
                  <a:srgbClr val="000090"/>
                </a:solidFill>
                <a:latin typeface="+mn-lt"/>
                <a:ea typeface="ＭＳ Ｐゴシック" charset="-128"/>
              </a:rPr>
              <a:t>Celenza</a:t>
            </a:r>
            <a:r>
              <a:rPr lang="en-US" sz="2400" dirty="0">
                <a:solidFill>
                  <a:srgbClr val="000090"/>
                </a:solidFill>
                <a:latin typeface="+mn-lt"/>
                <a:ea typeface="ＭＳ Ｐゴシック" charset="-128"/>
              </a:rPr>
              <a:t>, and another family advisor served on the team that developed this letter.</a:t>
            </a:r>
          </a:p>
          <a:p>
            <a:pPr>
              <a:lnSpc>
                <a:spcPct val="95000"/>
              </a:lnSpc>
            </a:pPr>
            <a:endParaRPr lang="en-US" sz="2400" dirty="0">
              <a:solidFill>
                <a:srgbClr val="000090"/>
              </a:solidFill>
              <a:latin typeface="+mn-lt"/>
              <a:ea typeface="ＭＳ Ｐゴシック" charset="-128"/>
            </a:endParaRPr>
          </a:p>
          <a:p>
            <a:pPr>
              <a:lnSpc>
                <a:spcPct val="95000"/>
              </a:lnSpc>
            </a:pPr>
            <a:r>
              <a:rPr lang="en-US" sz="2400" dirty="0">
                <a:solidFill>
                  <a:srgbClr val="000090"/>
                </a:solidFill>
                <a:latin typeface="+mn-lt"/>
                <a:ea typeface="ＭＳ Ｐゴシック" charset="-128"/>
              </a:rPr>
              <a:t>Another best practice . . . the ICN Medical Director met with families to explain the policy and reassure families, serving as a role model for other clinicians, staff, and trainees.</a:t>
            </a:r>
          </a:p>
          <a:p>
            <a:pPr>
              <a:lnSpc>
                <a:spcPct val="95000"/>
              </a:lnSpc>
            </a:pPr>
            <a:endParaRPr lang="en-US" dirty="0"/>
          </a:p>
          <a:p>
            <a:endParaRPr lang="en-US" dirty="0"/>
          </a:p>
        </p:txBody>
      </p:sp>
      <p:pic>
        <p:nvPicPr>
          <p:cNvPr id="3" name="Picture 2">
            <a:extLst>
              <a:ext uri="{FF2B5EF4-FFF2-40B4-BE49-F238E27FC236}">
                <a16:creationId xmlns:a16="http://schemas.microsoft.com/office/drawing/2014/main" xmlns="" id="{014BA559-90C7-884B-B447-4939864A64F9}"/>
              </a:ext>
            </a:extLst>
          </p:cNvPr>
          <p:cNvPicPr>
            <a:picLocks noChangeAspect="1"/>
          </p:cNvPicPr>
          <p:nvPr/>
        </p:nvPicPr>
        <p:blipFill>
          <a:blip r:embed="rId3"/>
          <a:stretch>
            <a:fillRect/>
          </a:stretch>
        </p:blipFill>
        <p:spPr>
          <a:xfrm>
            <a:off x="463703" y="318753"/>
            <a:ext cx="4661503" cy="6032533"/>
          </a:xfrm>
          <a:prstGeom prst="rect">
            <a:avLst/>
          </a:prstGeom>
          <a:ln>
            <a:solidFill>
              <a:schemeClr val="accent2"/>
            </a:solidFill>
          </a:ln>
        </p:spPr>
      </p:pic>
    </p:spTree>
    <p:extLst>
      <p:ext uri="{BB962C8B-B14F-4D97-AF65-F5344CB8AC3E}">
        <p14:creationId xmlns:p14="http://schemas.microsoft.com/office/powerpoint/2010/main" val="1980111642"/>
      </p:ext>
    </p:extLst>
  </p:cSld>
  <p:clrMapOvr>
    <a:masterClrMapping/>
  </p:clrMapOvr>
  <p:transition xmlns:p14="http://schemas.microsoft.com/office/powerpoint/2010/mai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8" name="Line 4"/>
          <p:cNvSpPr>
            <a:spLocks noChangeShapeType="1"/>
          </p:cNvSpPr>
          <p:nvPr/>
        </p:nvSpPr>
        <p:spPr bwMode="auto">
          <a:xfrm>
            <a:off x="571500" y="1290638"/>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7" name="Picture 6" descr="A drawing of a face&#10;&#10;Description automatically generated">
            <a:extLst>
              <a:ext uri="{FF2B5EF4-FFF2-40B4-BE49-F238E27FC236}">
                <a16:creationId xmlns:a16="http://schemas.microsoft.com/office/drawing/2014/main" xmlns="" id="{51B2E6F9-0A28-A148-BA3C-A9AF9EB94074}"/>
              </a:ext>
            </a:extLst>
          </p:cNvPr>
          <p:cNvPicPr>
            <a:picLocks noChangeAspect="1"/>
          </p:cNvPicPr>
          <p:nvPr/>
        </p:nvPicPr>
        <p:blipFill>
          <a:blip r:embed="rId3"/>
          <a:stretch>
            <a:fillRect/>
          </a:stretch>
        </p:blipFill>
        <p:spPr>
          <a:xfrm>
            <a:off x="571500" y="191188"/>
            <a:ext cx="5753100" cy="812800"/>
          </a:xfrm>
          <a:prstGeom prst="rect">
            <a:avLst/>
          </a:prstGeom>
        </p:spPr>
      </p:pic>
      <p:sp>
        <p:nvSpPr>
          <p:cNvPr id="4" name="Content Placeholder 3">
            <a:extLst>
              <a:ext uri="{FF2B5EF4-FFF2-40B4-BE49-F238E27FC236}">
                <a16:creationId xmlns:a16="http://schemas.microsoft.com/office/drawing/2014/main" xmlns="" id="{E6303CBE-53F3-A449-8A69-B43403E51BA7}"/>
              </a:ext>
            </a:extLst>
          </p:cNvPr>
          <p:cNvSpPr>
            <a:spLocks noGrp="1"/>
          </p:cNvSpPr>
          <p:nvPr>
            <p:ph idx="1"/>
          </p:nvPr>
        </p:nvSpPr>
        <p:spPr>
          <a:xfrm>
            <a:off x="367798" y="1141567"/>
            <a:ext cx="8408403" cy="4574865"/>
          </a:xfrm>
        </p:spPr>
        <p:txBody>
          <a:bodyPr/>
          <a:lstStyle/>
          <a:p>
            <a:pPr>
              <a:buClr>
                <a:schemeClr val="accent2"/>
              </a:buClr>
              <a:buSzPct val="110000"/>
              <a:buFont typeface=".Lucida Grande UI Regular"/>
              <a:buChar char="◆"/>
            </a:pPr>
            <a:endParaRPr lang="en-US" dirty="0"/>
          </a:p>
          <a:p>
            <a:pPr marL="0" indent="0">
              <a:buClr>
                <a:schemeClr val="accent2"/>
              </a:buClr>
              <a:buSzPct val="110000"/>
              <a:buNone/>
            </a:pPr>
            <a:endParaRPr lang="en-US" dirty="0"/>
          </a:p>
          <a:p>
            <a:pPr>
              <a:lnSpc>
                <a:spcPct val="95000"/>
              </a:lnSpc>
              <a:spcBef>
                <a:spcPts val="0"/>
              </a:spcBef>
              <a:spcAft>
                <a:spcPts val="1200"/>
              </a:spcAft>
              <a:buClr>
                <a:schemeClr val="accent2"/>
              </a:buClr>
              <a:buSzPct val="110000"/>
              <a:buFont typeface=".Lucida Grande UI Regular"/>
              <a:buChar char="◆"/>
            </a:pPr>
            <a:r>
              <a:rPr lang="en-US" sz="2300" dirty="0"/>
              <a:t>As an ICN family support person, recently made the decision with the leadership team to work remotely to protect all.  </a:t>
            </a:r>
          </a:p>
          <a:p>
            <a:pPr>
              <a:lnSpc>
                <a:spcPct val="95000"/>
              </a:lnSpc>
              <a:spcBef>
                <a:spcPts val="0"/>
              </a:spcBef>
              <a:spcAft>
                <a:spcPts val="1200"/>
              </a:spcAft>
              <a:buClr>
                <a:schemeClr val="accent2"/>
              </a:buClr>
              <a:buSzPct val="110000"/>
              <a:buFont typeface=".Lucida Grande UI Regular"/>
              <a:buChar char="◆"/>
            </a:pPr>
            <a:r>
              <a:rPr lang="en-US" sz="2300" dirty="0"/>
              <a:t>As a member of the ICN Leadership team, will continue to participate actively through Zoom calls and other technology. </a:t>
            </a:r>
          </a:p>
          <a:p>
            <a:pPr>
              <a:lnSpc>
                <a:spcPct val="95000"/>
              </a:lnSpc>
              <a:spcBef>
                <a:spcPts val="0"/>
              </a:spcBef>
              <a:spcAft>
                <a:spcPts val="1200"/>
              </a:spcAft>
              <a:buClr>
                <a:schemeClr val="accent2"/>
              </a:buClr>
              <a:buSzPct val="110000"/>
              <a:buFont typeface=".Lucida Grande UI Regular"/>
              <a:buChar char="◆"/>
            </a:pPr>
            <a:r>
              <a:rPr lang="en-US" sz="2300" dirty="0"/>
              <a:t>Scheduled daily "office hours" to be available for the ICN Parent Council, ensuring that the Council has the ability to stay connected as a Council and be prepared to provide any wisdom/guidance in the future.  </a:t>
            </a:r>
          </a:p>
          <a:p>
            <a:pPr>
              <a:lnSpc>
                <a:spcPct val="95000"/>
              </a:lnSpc>
              <a:spcBef>
                <a:spcPts val="0"/>
              </a:spcBef>
              <a:spcAft>
                <a:spcPts val="1200"/>
              </a:spcAft>
              <a:buClr>
                <a:schemeClr val="accent2"/>
              </a:buClr>
              <a:buSzPct val="110000"/>
              <a:buFont typeface=".Lucida Grande UI Regular"/>
              <a:buChar char="◆"/>
            </a:pPr>
            <a:r>
              <a:rPr lang="en-US" sz="2300" dirty="0"/>
              <a:t>Use existing hospital-sanctioned ICN Family Web-based Group with over 700 members, to disseminate information and serve as a source of support for current and past ICN families.</a:t>
            </a:r>
          </a:p>
          <a:p>
            <a:pPr marL="0" indent="0">
              <a:buClr>
                <a:schemeClr val="accent2"/>
              </a:buClr>
              <a:buSzPct val="110000"/>
              <a:buNone/>
            </a:pPr>
            <a:endParaRPr lang="en-US" dirty="0"/>
          </a:p>
          <a:p>
            <a:pPr>
              <a:buClr>
                <a:schemeClr val="accent2"/>
              </a:buClr>
              <a:buSzPct val="110000"/>
              <a:buFont typeface=".Lucida Grande UI Regular"/>
              <a:buChar char="◆"/>
            </a:pPr>
            <a:endParaRPr lang="en-US" dirty="0"/>
          </a:p>
          <a:p>
            <a:pPr>
              <a:buClr>
                <a:schemeClr val="accent2"/>
              </a:buClr>
              <a:buSzPct val="110000"/>
              <a:buFont typeface=".Lucida Grande UI Regular"/>
              <a:buChar char="◆"/>
            </a:pPr>
            <a:endParaRPr lang="en-US" dirty="0"/>
          </a:p>
          <a:p>
            <a:pPr>
              <a:buClr>
                <a:schemeClr val="accent2"/>
              </a:buClr>
              <a:buSzPct val="110000"/>
              <a:buFont typeface=".Lucida Grande UI Regular"/>
              <a:buChar char="◆"/>
            </a:pPr>
            <a:endParaRPr lang="en-US" dirty="0"/>
          </a:p>
          <a:p>
            <a:pPr>
              <a:buClr>
                <a:schemeClr val="accent2"/>
              </a:buClr>
              <a:buSzPct val="110000"/>
              <a:buFont typeface=".Lucida Grande UI Regular"/>
              <a:buChar char="◆"/>
            </a:pPr>
            <a:endParaRPr lang="en-US" dirty="0"/>
          </a:p>
          <a:p>
            <a:pPr>
              <a:buClr>
                <a:schemeClr val="accent2"/>
              </a:buClr>
              <a:buSzPct val="110000"/>
              <a:buFont typeface=".Lucida Grande UI Regular"/>
              <a:buChar char="◆"/>
            </a:pPr>
            <a:endParaRPr lang="en-US" dirty="0"/>
          </a:p>
        </p:txBody>
      </p:sp>
      <p:pic>
        <p:nvPicPr>
          <p:cNvPr id="3" name="Picture 2" descr="A person holding a baby&#10;&#10;Description automatically generated">
            <a:extLst>
              <a:ext uri="{FF2B5EF4-FFF2-40B4-BE49-F238E27FC236}">
                <a16:creationId xmlns:a16="http://schemas.microsoft.com/office/drawing/2014/main" xmlns="" id="{B49FE90A-FFA1-7147-B7EA-AAB1E66E79A6}"/>
              </a:ext>
            </a:extLst>
          </p:cNvPr>
          <p:cNvPicPr>
            <a:picLocks noChangeAspect="1"/>
          </p:cNvPicPr>
          <p:nvPr/>
        </p:nvPicPr>
        <p:blipFill>
          <a:blip r:embed="rId4"/>
          <a:stretch>
            <a:fillRect/>
          </a:stretch>
        </p:blipFill>
        <p:spPr>
          <a:xfrm>
            <a:off x="7096837" y="191188"/>
            <a:ext cx="1533336" cy="1381385"/>
          </a:xfrm>
          <a:prstGeom prst="rect">
            <a:avLst/>
          </a:prstGeom>
        </p:spPr>
      </p:pic>
    </p:spTree>
    <p:extLst>
      <p:ext uri="{BB962C8B-B14F-4D97-AF65-F5344CB8AC3E}">
        <p14:creationId xmlns:p14="http://schemas.microsoft.com/office/powerpoint/2010/main" val="2817509839"/>
      </p:ext>
    </p:extLst>
  </p:cSld>
  <p:clrMapOvr>
    <a:masterClrMapping/>
  </p:clrMapOvr>
  <p:transition xmlns:p14="http://schemas.microsoft.com/office/powerpoint/2010/mai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2"/>
          <p:cNvSpPr>
            <a:spLocks noGrp="1" noChangeArrowheads="1"/>
          </p:cNvSpPr>
          <p:nvPr>
            <p:ph type="title"/>
          </p:nvPr>
        </p:nvSpPr>
        <p:spPr>
          <a:xfrm>
            <a:off x="457200" y="160338"/>
            <a:ext cx="8229600" cy="1027112"/>
          </a:xfrm>
        </p:spPr>
        <p:txBody>
          <a:bodyPr/>
          <a:lstStyle/>
          <a:p>
            <a:r>
              <a:rPr lang="en-US" dirty="0">
                <a:latin typeface="Arial" charset="0"/>
                <a:ea typeface="ＭＳ Ｐゴシック" charset="0"/>
                <a:cs typeface="Arial" charset="0"/>
              </a:rPr>
              <a:t/>
            </a:r>
            <a:br>
              <a:rPr lang="en-US" dirty="0">
                <a:latin typeface="Arial" charset="0"/>
                <a:ea typeface="ＭＳ Ｐゴシック" charset="0"/>
                <a:cs typeface="Arial" charset="0"/>
              </a:rPr>
            </a:br>
            <a:r>
              <a:rPr lang="en-US" dirty="0">
                <a:latin typeface="Arial" charset="0"/>
                <a:ea typeface="ＭＳ Ｐゴシック" charset="0"/>
                <a:cs typeface="Arial" charset="0"/>
              </a:rPr>
              <a:t>In our time together . . .  </a:t>
            </a:r>
          </a:p>
        </p:txBody>
      </p:sp>
      <p:sp>
        <p:nvSpPr>
          <p:cNvPr id="116738" name="Rectangle 3"/>
          <p:cNvSpPr>
            <a:spLocks noGrp="1" noChangeArrowheads="1"/>
          </p:cNvSpPr>
          <p:nvPr>
            <p:ph idx="1"/>
          </p:nvPr>
        </p:nvSpPr>
        <p:spPr>
          <a:xfrm>
            <a:off x="635000" y="1187450"/>
            <a:ext cx="7848599" cy="5606883"/>
          </a:xfrm>
          <a:solidFill>
            <a:schemeClr val="accent1">
              <a:alpha val="0"/>
            </a:schemeClr>
          </a:solidFill>
        </p:spPr>
        <p:txBody>
          <a:bodyPr/>
          <a:lstStyle/>
          <a:p>
            <a:pPr>
              <a:lnSpc>
                <a:spcPct val="95000"/>
              </a:lnSpc>
              <a:spcAft>
                <a:spcPts val="1800"/>
              </a:spcAft>
            </a:pPr>
            <a:endParaRPr lang="en-US" dirty="0"/>
          </a:p>
          <a:p>
            <a:pPr lvl="0">
              <a:lnSpc>
                <a:spcPct val="95000"/>
              </a:lnSpc>
              <a:spcBef>
                <a:spcPts val="0"/>
              </a:spcBef>
              <a:spcAft>
                <a:spcPts val="1800"/>
              </a:spcAft>
              <a:buSzPct val="100000"/>
              <a:buFont typeface=".Lucida Grande UI Regular"/>
              <a:buChar char="◆"/>
            </a:pPr>
            <a:r>
              <a:rPr lang="en-US" dirty="0"/>
              <a:t>Discuss how PFCC and partnerships with patients and families can be a resource for health care organizations and communities dealing with this pandemic.</a:t>
            </a:r>
          </a:p>
          <a:p>
            <a:pPr lvl="0">
              <a:lnSpc>
                <a:spcPct val="95000"/>
              </a:lnSpc>
              <a:spcBef>
                <a:spcPts val="0"/>
              </a:spcBef>
              <a:spcAft>
                <a:spcPts val="1800"/>
              </a:spcAft>
              <a:buSzPct val="100000"/>
              <a:buFont typeface=".Lucida Grande UI Regular"/>
              <a:buChar char="◆"/>
            </a:pPr>
            <a:r>
              <a:rPr lang="en-US" dirty="0"/>
              <a:t>Identify approaches to maintaining family connections to support patient safety and healing and prevent the spread of infection.</a:t>
            </a:r>
          </a:p>
          <a:p>
            <a:pPr marL="0" lvl="0" indent="0">
              <a:lnSpc>
                <a:spcPct val="95000"/>
              </a:lnSpc>
              <a:spcBef>
                <a:spcPts val="0"/>
              </a:spcBef>
              <a:spcAft>
                <a:spcPts val="1800"/>
              </a:spcAft>
              <a:buSzPct val="100000"/>
              <a:buNone/>
            </a:pPr>
            <a:r>
              <a:rPr lang="en-US" dirty="0"/>
              <a:t> . . . . . .</a:t>
            </a:r>
          </a:p>
          <a:p>
            <a:pPr marL="0" lvl="0" indent="0">
              <a:lnSpc>
                <a:spcPct val="95000"/>
              </a:lnSpc>
              <a:spcBef>
                <a:spcPts val="0"/>
              </a:spcBef>
              <a:spcAft>
                <a:spcPts val="1800"/>
              </a:spcAft>
              <a:buSzPct val="100000"/>
              <a:buNone/>
            </a:pPr>
            <a:r>
              <a:rPr lang="en-US" sz="2000" i="1" dirty="0"/>
              <a:t>The thoughts we are sharing are based on what we know today, responses to the COVID-19 pandemic are changing very rapidly and the situation and public health recommendations may be different tomorrow and in future tomorrows.</a:t>
            </a:r>
          </a:p>
        </p:txBody>
      </p:sp>
      <p:sp>
        <p:nvSpPr>
          <p:cNvPr id="116739" name="Line 4"/>
          <p:cNvSpPr>
            <a:spLocks noChangeShapeType="1"/>
          </p:cNvSpPr>
          <p:nvPr/>
        </p:nvSpPr>
        <p:spPr bwMode="auto">
          <a:xfrm>
            <a:off x="635000" y="1308100"/>
            <a:ext cx="78486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1601291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8" name="Line 4"/>
          <p:cNvSpPr>
            <a:spLocks noChangeShapeType="1"/>
          </p:cNvSpPr>
          <p:nvPr/>
        </p:nvSpPr>
        <p:spPr bwMode="auto">
          <a:xfrm>
            <a:off x="571500" y="1290638"/>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7" name="Picture 6" descr="A drawing of a face&#10;&#10;Description automatically generated">
            <a:extLst>
              <a:ext uri="{FF2B5EF4-FFF2-40B4-BE49-F238E27FC236}">
                <a16:creationId xmlns:a16="http://schemas.microsoft.com/office/drawing/2014/main" xmlns="" id="{51B2E6F9-0A28-A148-BA3C-A9AF9EB94074}"/>
              </a:ext>
            </a:extLst>
          </p:cNvPr>
          <p:cNvPicPr>
            <a:picLocks noChangeAspect="1"/>
          </p:cNvPicPr>
          <p:nvPr/>
        </p:nvPicPr>
        <p:blipFill>
          <a:blip r:embed="rId3"/>
          <a:stretch>
            <a:fillRect/>
          </a:stretch>
        </p:blipFill>
        <p:spPr>
          <a:xfrm>
            <a:off x="571500" y="191188"/>
            <a:ext cx="5753100" cy="812800"/>
          </a:xfrm>
          <a:prstGeom prst="rect">
            <a:avLst/>
          </a:prstGeom>
        </p:spPr>
      </p:pic>
      <p:sp>
        <p:nvSpPr>
          <p:cNvPr id="4" name="Content Placeholder 3">
            <a:extLst>
              <a:ext uri="{FF2B5EF4-FFF2-40B4-BE49-F238E27FC236}">
                <a16:creationId xmlns:a16="http://schemas.microsoft.com/office/drawing/2014/main" xmlns="" id="{E6303CBE-53F3-A449-8A69-B43403E51BA7}"/>
              </a:ext>
            </a:extLst>
          </p:cNvPr>
          <p:cNvSpPr>
            <a:spLocks noGrp="1"/>
          </p:cNvSpPr>
          <p:nvPr>
            <p:ph idx="1"/>
          </p:nvPr>
        </p:nvSpPr>
        <p:spPr>
          <a:xfrm>
            <a:off x="430433" y="695510"/>
            <a:ext cx="8283133" cy="5134472"/>
          </a:xfrm>
        </p:spPr>
        <p:txBody>
          <a:bodyPr/>
          <a:lstStyle/>
          <a:p>
            <a:pPr>
              <a:buClr>
                <a:schemeClr val="accent2"/>
              </a:buClr>
              <a:buSzPct val="110000"/>
              <a:buFont typeface=".Lucida Grande UI Regular"/>
              <a:buChar char="◆"/>
            </a:pPr>
            <a:endParaRPr lang="en-US" dirty="0"/>
          </a:p>
          <a:p>
            <a:pPr marL="0" indent="0">
              <a:buClr>
                <a:schemeClr val="accent2"/>
              </a:buClr>
              <a:buSzPct val="110000"/>
              <a:buNone/>
            </a:pPr>
            <a:endParaRPr lang="en-US" dirty="0"/>
          </a:p>
          <a:p>
            <a:pPr marL="0" indent="0">
              <a:buClr>
                <a:schemeClr val="accent2"/>
              </a:buClr>
              <a:buSzPct val="110000"/>
              <a:buNone/>
            </a:pPr>
            <a:endParaRPr lang="en-US" dirty="0"/>
          </a:p>
          <a:p>
            <a:pPr>
              <a:lnSpc>
                <a:spcPct val="95000"/>
              </a:lnSpc>
              <a:spcBef>
                <a:spcPts val="0"/>
              </a:spcBef>
              <a:spcAft>
                <a:spcPts val="1800"/>
              </a:spcAft>
              <a:buClr>
                <a:schemeClr val="accent2"/>
              </a:buClr>
              <a:buSzPct val="130000"/>
              <a:buFont typeface="Arial Unicode MS" panose="020B0604020202020204" pitchFamily="34" charset="-128"/>
              <a:buChar char="◆"/>
            </a:pPr>
            <a:r>
              <a:rPr lang="en-US" dirty="0"/>
              <a:t>The D-H Connected Care group (Telehealth) helped the ICN over the past few months keeping ICN families connected to the healthcare team and their babies when separated by distance/work.  </a:t>
            </a:r>
          </a:p>
          <a:p>
            <a:pPr>
              <a:lnSpc>
                <a:spcPct val="95000"/>
              </a:lnSpc>
              <a:spcBef>
                <a:spcPts val="0"/>
              </a:spcBef>
              <a:spcAft>
                <a:spcPts val="1800"/>
              </a:spcAft>
              <a:buClr>
                <a:schemeClr val="accent2"/>
              </a:buClr>
              <a:buSzPct val="130000"/>
              <a:buFont typeface="Arial Unicode MS" panose="020B0604020202020204" pitchFamily="34" charset="-128"/>
              <a:buChar char="◆"/>
            </a:pPr>
            <a:r>
              <a:rPr lang="en-US" dirty="0"/>
              <a:t>Social worker is now trained to set up HIPAA-compliant video sessions for families. Will be able to keep families connected with ICN team and their baby </a:t>
            </a:r>
            <a:r>
              <a:rPr lang="en-US" b="1" dirty="0"/>
              <a:t>if quarantined at home.</a:t>
            </a:r>
          </a:p>
          <a:p>
            <a:pPr>
              <a:lnSpc>
                <a:spcPct val="95000"/>
              </a:lnSpc>
              <a:spcBef>
                <a:spcPts val="0"/>
              </a:spcBef>
              <a:spcAft>
                <a:spcPts val="1800"/>
              </a:spcAft>
              <a:buClr>
                <a:schemeClr val="accent2"/>
              </a:buClr>
              <a:buSzPct val="130000"/>
              <a:buFont typeface="Arial Unicode MS" panose="020B0604020202020204" pitchFamily="34" charset="-128"/>
              <a:buChar char="◆"/>
            </a:pPr>
            <a:r>
              <a:rPr lang="en-US" dirty="0"/>
              <a:t>ICN Social worker is planning to provide HIPAA-compliant online support sessions for ICN families (present and past).</a:t>
            </a:r>
          </a:p>
          <a:p>
            <a:pPr>
              <a:lnSpc>
                <a:spcPct val="95000"/>
              </a:lnSpc>
              <a:spcAft>
                <a:spcPts val="1800"/>
              </a:spcAft>
              <a:buClr>
                <a:schemeClr val="accent2"/>
              </a:buClr>
              <a:buSzPct val="110000"/>
              <a:buFont typeface=".Lucida Grande UI Regular"/>
              <a:buChar char="◆"/>
            </a:pPr>
            <a:endParaRPr lang="en-US" dirty="0"/>
          </a:p>
          <a:p>
            <a:pPr>
              <a:buClr>
                <a:schemeClr val="accent2"/>
              </a:buClr>
              <a:buSzPct val="110000"/>
              <a:buFont typeface=".Lucida Grande UI Regular"/>
              <a:buChar char="◆"/>
            </a:pPr>
            <a:endParaRPr lang="en-US" dirty="0"/>
          </a:p>
        </p:txBody>
      </p:sp>
    </p:spTree>
    <p:extLst>
      <p:ext uri="{BB962C8B-B14F-4D97-AF65-F5344CB8AC3E}">
        <p14:creationId xmlns:p14="http://schemas.microsoft.com/office/powerpoint/2010/main" val="2855057180"/>
      </p:ext>
    </p:extLst>
  </p:cSld>
  <p:clrMapOvr>
    <a:masterClrMapping/>
  </p:clrMapOvr>
  <p:transition xmlns:p14="http://schemas.microsoft.com/office/powerpoint/2010/mai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D770E00-B444-6845-8A16-060CD9D0066B}"/>
              </a:ext>
            </a:extLst>
          </p:cNvPr>
          <p:cNvSpPr>
            <a:spLocks noGrp="1"/>
          </p:cNvSpPr>
          <p:nvPr>
            <p:ph type="title"/>
          </p:nvPr>
        </p:nvSpPr>
        <p:spPr>
          <a:xfrm>
            <a:off x="457200" y="177427"/>
            <a:ext cx="8229600" cy="1143000"/>
          </a:xfrm>
        </p:spPr>
        <p:txBody>
          <a:bodyPr/>
          <a:lstStyle/>
          <a:p>
            <a:endParaRPr lang="en-US" dirty="0"/>
          </a:p>
        </p:txBody>
      </p:sp>
      <p:sp>
        <p:nvSpPr>
          <p:cNvPr id="4" name="Content Placeholder 3">
            <a:extLst>
              <a:ext uri="{FF2B5EF4-FFF2-40B4-BE49-F238E27FC236}">
                <a16:creationId xmlns:a16="http://schemas.microsoft.com/office/drawing/2014/main" xmlns="" id="{E6303CBE-53F3-A449-8A69-B43403E51BA7}"/>
              </a:ext>
            </a:extLst>
          </p:cNvPr>
          <p:cNvSpPr>
            <a:spLocks noGrp="1"/>
          </p:cNvSpPr>
          <p:nvPr>
            <p:ph idx="1"/>
          </p:nvPr>
        </p:nvSpPr>
        <p:spPr>
          <a:xfrm>
            <a:off x="5725237" y="1891838"/>
            <a:ext cx="3268638" cy="2586583"/>
          </a:xfrm>
        </p:spPr>
        <p:txBody>
          <a:bodyPr/>
          <a:lstStyle/>
          <a:p>
            <a:pPr marL="0" indent="0">
              <a:lnSpc>
                <a:spcPct val="100000"/>
              </a:lnSpc>
              <a:buNone/>
            </a:pPr>
            <a:r>
              <a:rPr lang="en-US" dirty="0"/>
              <a:t>Amy </a:t>
            </a:r>
            <a:r>
              <a:rPr lang="en-US" dirty="0" err="1"/>
              <a:t>Kratchman</a:t>
            </a:r>
            <a:r>
              <a:rPr lang="en-US" dirty="0"/>
              <a:t>, Senior Family Consultant, is working with multidisciplinary groups to assist CHOP in shaping communications to patients, families, and communities.</a:t>
            </a:r>
          </a:p>
        </p:txBody>
      </p:sp>
      <p:sp>
        <p:nvSpPr>
          <p:cNvPr id="313348" name="Line 4"/>
          <p:cNvSpPr>
            <a:spLocks noChangeShapeType="1"/>
          </p:cNvSpPr>
          <p:nvPr/>
        </p:nvSpPr>
        <p:spPr bwMode="auto">
          <a:xfrm>
            <a:off x="457200" y="1205979"/>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5" name="Picture 4" descr="A screenshot of a social media post&#10;&#10;Description automatically generated">
            <a:extLst>
              <a:ext uri="{FF2B5EF4-FFF2-40B4-BE49-F238E27FC236}">
                <a16:creationId xmlns:a16="http://schemas.microsoft.com/office/drawing/2014/main" xmlns="" id="{6F39B56E-F26A-2244-9A31-38D72D1A4611}"/>
              </a:ext>
            </a:extLst>
          </p:cNvPr>
          <p:cNvPicPr>
            <a:picLocks noChangeAspect="1"/>
          </p:cNvPicPr>
          <p:nvPr/>
        </p:nvPicPr>
        <p:blipFill>
          <a:blip r:embed="rId3"/>
          <a:stretch>
            <a:fillRect/>
          </a:stretch>
        </p:blipFill>
        <p:spPr>
          <a:xfrm>
            <a:off x="457200" y="1615471"/>
            <a:ext cx="5052890" cy="4266714"/>
          </a:xfrm>
          <a:prstGeom prst="rect">
            <a:avLst/>
          </a:prstGeom>
          <a:ln>
            <a:solidFill>
              <a:schemeClr val="accent2"/>
            </a:solidFill>
          </a:ln>
        </p:spPr>
      </p:pic>
      <p:pic>
        <p:nvPicPr>
          <p:cNvPr id="7" name="Picture 6" descr="A close up of a logo&#10;&#10;Description automatically generated">
            <a:extLst>
              <a:ext uri="{FF2B5EF4-FFF2-40B4-BE49-F238E27FC236}">
                <a16:creationId xmlns:a16="http://schemas.microsoft.com/office/drawing/2014/main" xmlns="" id="{A0AD04F0-ECEF-984B-BDEE-75DBD61144F3}"/>
              </a:ext>
            </a:extLst>
          </p:cNvPr>
          <p:cNvPicPr>
            <a:picLocks noChangeAspect="1"/>
          </p:cNvPicPr>
          <p:nvPr/>
        </p:nvPicPr>
        <p:blipFill>
          <a:blip r:embed="rId4"/>
          <a:stretch>
            <a:fillRect/>
          </a:stretch>
        </p:blipFill>
        <p:spPr>
          <a:xfrm>
            <a:off x="571500" y="177427"/>
            <a:ext cx="3232076" cy="979860"/>
          </a:xfrm>
          <a:prstGeom prst="rect">
            <a:avLst/>
          </a:prstGeom>
        </p:spPr>
      </p:pic>
    </p:spTree>
    <p:extLst>
      <p:ext uri="{BB962C8B-B14F-4D97-AF65-F5344CB8AC3E}">
        <p14:creationId xmlns:p14="http://schemas.microsoft.com/office/powerpoint/2010/main" val="4272831445"/>
      </p:ext>
    </p:extLst>
  </p:cSld>
  <p:clrMapOvr>
    <a:masterClrMapping/>
  </p:clrMapOvr>
  <p:transition xmlns:p14="http://schemas.microsoft.com/office/powerpoint/2010/mai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04D74F-4A14-1B45-AD5A-3C4C37122249}"/>
              </a:ext>
            </a:extLst>
          </p:cNvPr>
          <p:cNvSpPr>
            <a:spLocks noGrp="1"/>
          </p:cNvSpPr>
          <p:nvPr>
            <p:ph type="title"/>
          </p:nvPr>
        </p:nvSpPr>
        <p:spPr/>
        <p:txBody>
          <a:bodyPr/>
          <a:lstStyle/>
          <a:p>
            <a:pPr>
              <a:lnSpc>
                <a:spcPct val="95000"/>
              </a:lnSpc>
            </a:pPr>
            <a:r>
              <a:rPr lang="en-US" sz="3200" dirty="0"/>
              <a:t>Continuing Care Retirement Communities —</a:t>
            </a:r>
            <a:br>
              <a:rPr lang="en-US" sz="3200" dirty="0"/>
            </a:br>
            <a:r>
              <a:rPr lang="en-US" sz="3200" dirty="0"/>
              <a:t>Residents as a Creative Resource </a:t>
            </a:r>
          </a:p>
        </p:txBody>
      </p:sp>
      <p:sp>
        <p:nvSpPr>
          <p:cNvPr id="4" name="Content Placeholder 3">
            <a:extLst>
              <a:ext uri="{FF2B5EF4-FFF2-40B4-BE49-F238E27FC236}">
                <a16:creationId xmlns:a16="http://schemas.microsoft.com/office/drawing/2014/main" xmlns="" id="{E6303CBE-53F3-A449-8A69-B43403E51BA7}"/>
              </a:ext>
            </a:extLst>
          </p:cNvPr>
          <p:cNvSpPr>
            <a:spLocks noGrp="1"/>
          </p:cNvSpPr>
          <p:nvPr>
            <p:ph idx="1"/>
          </p:nvPr>
        </p:nvSpPr>
        <p:spPr>
          <a:xfrm>
            <a:off x="457200" y="1533941"/>
            <a:ext cx="8229600" cy="4525963"/>
          </a:xfrm>
        </p:spPr>
        <p:txBody>
          <a:bodyPr/>
          <a:lstStyle/>
          <a:p>
            <a:pPr>
              <a:lnSpc>
                <a:spcPct val="95000"/>
              </a:lnSpc>
              <a:buClr>
                <a:schemeClr val="accent2"/>
              </a:buClr>
              <a:buFont typeface=".Lucida Grande UI Regular"/>
              <a:buChar char="◆"/>
            </a:pPr>
            <a:r>
              <a:rPr lang="en-US" dirty="0"/>
              <a:t>The Life Enrichment Group at John Knox Village, FL are providing information for mental stimulation and to reduce negative effects of social isolation:</a:t>
            </a:r>
          </a:p>
          <a:p>
            <a:pPr marL="760412">
              <a:lnSpc>
                <a:spcPct val="95000"/>
              </a:lnSpc>
              <a:buClr>
                <a:schemeClr val="accent2"/>
              </a:buClr>
              <a:buSzPct val="130000"/>
              <a:buFont typeface="Wingdings" pitchFamily="2" charset="2"/>
              <a:buChar char="§"/>
            </a:pPr>
            <a:r>
              <a:rPr lang="en-US" dirty="0"/>
              <a:t>Listing of selective TED talks and how to access</a:t>
            </a:r>
          </a:p>
          <a:p>
            <a:pPr marL="760412">
              <a:lnSpc>
                <a:spcPct val="95000"/>
              </a:lnSpc>
              <a:buClr>
                <a:schemeClr val="accent2"/>
              </a:buClr>
              <a:buSzPct val="130000"/>
              <a:buFont typeface="Wingdings" pitchFamily="2" charset="2"/>
              <a:buChar char="§"/>
            </a:pPr>
            <a:r>
              <a:rPr lang="en-US" dirty="0"/>
              <a:t>Online exhibits at the Smithsonian and other museums</a:t>
            </a:r>
          </a:p>
          <a:p>
            <a:pPr marL="760412">
              <a:lnSpc>
                <a:spcPct val="95000"/>
              </a:lnSpc>
              <a:buClr>
                <a:schemeClr val="accent2"/>
              </a:buClr>
              <a:buSzPct val="130000"/>
              <a:buFont typeface="Wingdings" pitchFamily="2" charset="2"/>
              <a:buChar char="§"/>
            </a:pPr>
            <a:r>
              <a:rPr lang="en-US" dirty="0"/>
              <a:t>Online Art Instruction</a:t>
            </a:r>
          </a:p>
          <a:p>
            <a:pPr marL="760412">
              <a:lnSpc>
                <a:spcPct val="95000"/>
              </a:lnSpc>
              <a:buClr>
                <a:schemeClr val="accent2"/>
              </a:buClr>
              <a:buSzPct val="130000"/>
              <a:buFont typeface="Wingdings" pitchFamily="2" charset="2"/>
              <a:buChar char="§"/>
            </a:pPr>
            <a:r>
              <a:rPr lang="en-US" dirty="0"/>
              <a:t>Free Online games </a:t>
            </a:r>
          </a:p>
          <a:p>
            <a:pPr marL="760412">
              <a:lnSpc>
                <a:spcPct val="95000"/>
              </a:lnSpc>
              <a:buClr>
                <a:schemeClr val="accent2"/>
              </a:buClr>
              <a:buSzPct val="130000"/>
              <a:buFont typeface="Wingdings" pitchFamily="2" charset="2"/>
              <a:buChar char="§"/>
            </a:pPr>
            <a:r>
              <a:rPr lang="en-US" dirty="0"/>
              <a:t>Free subscription to </a:t>
            </a:r>
            <a:r>
              <a:rPr lang="en-US" dirty="0" err="1"/>
              <a:t>www,OneDayU</a:t>
            </a:r>
            <a:endParaRPr lang="en-US" dirty="0"/>
          </a:p>
          <a:p>
            <a:pPr>
              <a:lnSpc>
                <a:spcPct val="95000"/>
              </a:lnSpc>
              <a:buClr>
                <a:schemeClr val="accent2"/>
              </a:buClr>
              <a:buFont typeface=".Lucida Grande UI Regular"/>
              <a:buChar char="◆"/>
            </a:pPr>
            <a:r>
              <a:rPr lang="en-US" dirty="0"/>
              <a:t>The resident-led Apple User’s Group at Falcon’s Landing in VA meets now via Zoom.</a:t>
            </a:r>
          </a:p>
          <a:p>
            <a:pPr>
              <a:lnSpc>
                <a:spcPct val="95000"/>
              </a:lnSpc>
              <a:buClr>
                <a:schemeClr val="accent2"/>
              </a:buClr>
              <a:buFont typeface=".Lucida Grande UI Regular"/>
              <a:buChar char="◆"/>
            </a:pPr>
            <a:r>
              <a:rPr lang="en-US" dirty="0"/>
              <a:t>Residents at Charlestown in Catonsville, MD hold a small Friday “Happy Hour” by Zoom.</a:t>
            </a:r>
          </a:p>
          <a:p>
            <a:pPr>
              <a:buClr>
                <a:schemeClr val="accent2"/>
              </a:buClr>
              <a:buSzPct val="110000"/>
              <a:buFont typeface=".Lucida Grande UI Regular"/>
              <a:buChar char="◆"/>
            </a:pPr>
            <a:endParaRPr lang="en-US" dirty="0"/>
          </a:p>
        </p:txBody>
      </p:sp>
      <p:sp>
        <p:nvSpPr>
          <p:cNvPr id="313348" name="Line 4"/>
          <p:cNvSpPr>
            <a:spLocks noChangeShapeType="1"/>
          </p:cNvSpPr>
          <p:nvPr/>
        </p:nvSpPr>
        <p:spPr bwMode="auto">
          <a:xfrm>
            <a:off x="457200" y="1417686"/>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307457632"/>
      </p:ext>
    </p:extLst>
  </p:cSld>
  <p:clrMapOvr>
    <a:masterClrMapping/>
  </p:clrMapOvr>
  <p:transition xmlns:p14="http://schemas.microsoft.com/office/powerpoint/2010/mai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5" name="Title 1"/>
          <p:cNvSpPr>
            <a:spLocks noGrp="1"/>
          </p:cNvSpPr>
          <p:nvPr>
            <p:ph type="title"/>
          </p:nvPr>
        </p:nvSpPr>
        <p:spPr>
          <a:xfrm>
            <a:off x="914400" y="241755"/>
            <a:ext cx="8229600" cy="1143000"/>
          </a:xfrm>
        </p:spPr>
        <p:txBody>
          <a:bodyPr/>
          <a:lstStyle/>
          <a:p>
            <a:pPr>
              <a:lnSpc>
                <a:spcPct val="95000"/>
              </a:lnSpc>
            </a:pPr>
            <a:r>
              <a:rPr lang="en-US" dirty="0">
                <a:latin typeface="Arial" charset="0"/>
                <a:ea typeface="ＭＳ Ｐゴシック" charset="0"/>
                <a:cs typeface="ＭＳ Ｐゴシック" charset="0"/>
              </a:rPr>
              <a:t>Maintaining Family Connections </a:t>
            </a:r>
            <a:br>
              <a:rPr lang="en-US" dirty="0">
                <a:latin typeface="Arial" charset="0"/>
                <a:ea typeface="ＭＳ Ｐゴシック" charset="0"/>
                <a:cs typeface="ＭＳ Ｐゴシック" charset="0"/>
              </a:rPr>
            </a:br>
            <a:r>
              <a:rPr lang="en-US" dirty="0">
                <a:latin typeface="Arial" charset="0"/>
                <a:ea typeface="ＭＳ Ｐゴシック" charset="0"/>
                <a:cs typeface="ＭＳ Ｐゴシック" charset="0"/>
              </a:rPr>
              <a:t>A “Singing in the Rain” Performance</a:t>
            </a:r>
          </a:p>
        </p:txBody>
      </p:sp>
      <p:pic>
        <p:nvPicPr>
          <p:cNvPr id="8" name="Content Placeholder 7" descr="A picture containing person, indoor, child, sitting&#10;&#10;Description automatically generated">
            <a:extLst>
              <a:ext uri="{FF2B5EF4-FFF2-40B4-BE49-F238E27FC236}">
                <a16:creationId xmlns:a16="http://schemas.microsoft.com/office/drawing/2014/main" xmlns="" id="{C9AC90B2-E8B6-B740-8A1E-F2956FD238BC}"/>
              </a:ext>
            </a:extLst>
          </p:cNvPr>
          <p:cNvPicPr>
            <a:picLocks noGrp="1" noChangeAspect="1"/>
          </p:cNvPicPr>
          <p:nvPr>
            <p:ph idx="1"/>
          </p:nvPr>
        </p:nvPicPr>
        <p:blipFill>
          <a:blip r:embed="rId3"/>
          <a:stretch>
            <a:fillRect/>
          </a:stretch>
        </p:blipFill>
        <p:spPr>
          <a:xfrm>
            <a:off x="4598190" y="2597742"/>
            <a:ext cx="4088610" cy="3066458"/>
          </a:xfrm>
        </p:spPr>
      </p:pic>
      <p:sp>
        <p:nvSpPr>
          <p:cNvPr id="313348" name="Line 4"/>
          <p:cNvSpPr>
            <a:spLocks noChangeShapeType="1"/>
          </p:cNvSpPr>
          <p:nvPr/>
        </p:nvSpPr>
        <p:spPr bwMode="auto">
          <a:xfrm>
            <a:off x="565940" y="1454472"/>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3" name="Picture 2" descr="A group of people posing for the camera&#10;&#10;Description automatically generated">
            <a:extLst>
              <a:ext uri="{FF2B5EF4-FFF2-40B4-BE49-F238E27FC236}">
                <a16:creationId xmlns:a16="http://schemas.microsoft.com/office/drawing/2014/main" xmlns="" id="{D1715DC2-D7A4-8C4E-89A8-A02590D3C033}"/>
              </a:ext>
            </a:extLst>
          </p:cNvPr>
          <p:cNvPicPr>
            <a:picLocks noChangeAspect="1"/>
          </p:cNvPicPr>
          <p:nvPr/>
        </p:nvPicPr>
        <p:blipFill>
          <a:blip r:embed="rId4"/>
          <a:stretch>
            <a:fillRect/>
          </a:stretch>
        </p:blipFill>
        <p:spPr>
          <a:xfrm>
            <a:off x="556871" y="1680054"/>
            <a:ext cx="3714187" cy="4952249"/>
          </a:xfrm>
          <a:prstGeom prst="rect">
            <a:avLst/>
          </a:prstGeom>
        </p:spPr>
      </p:pic>
    </p:spTree>
    <p:extLst>
      <p:ext uri="{BB962C8B-B14F-4D97-AF65-F5344CB8AC3E}">
        <p14:creationId xmlns:p14="http://schemas.microsoft.com/office/powerpoint/2010/main" val="726989573"/>
      </p:ext>
    </p:extLst>
  </p:cSld>
  <p:clrMapOvr>
    <a:masterClrMapping/>
  </p:clrMapOvr>
  <p:transition xmlns:p14="http://schemas.microsoft.com/office/powerpoint/2010/mai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66377"/>
            <a:ext cx="8229600" cy="1026794"/>
          </a:xfrm>
        </p:spPr>
        <p:txBody>
          <a:bodyPr/>
          <a:lstStyle/>
          <a:p>
            <a:r>
              <a:rPr lang="en-US" dirty="0"/>
              <a:t>Strategies for Supporting Vulnerable Populations</a:t>
            </a:r>
          </a:p>
        </p:txBody>
      </p:sp>
      <p:sp>
        <p:nvSpPr>
          <p:cNvPr id="4" name="Content Placeholder 3"/>
          <p:cNvSpPr>
            <a:spLocks noGrp="1"/>
          </p:cNvSpPr>
          <p:nvPr>
            <p:ph idx="1"/>
          </p:nvPr>
        </p:nvSpPr>
        <p:spPr>
          <a:xfrm>
            <a:off x="457200" y="1631861"/>
            <a:ext cx="8229600" cy="4705318"/>
          </a:xfrm>
        </p:spPr>
        <p:txBody>
          <a:bodyPr/>
          <a:lstStyle/>
          <a:p>
            <a:pPr>
              <a:lnSpc>
                <a:spcPct val="95000"/>
              </a:lnSpc>
              <a:spcBef>
                <a:spcPts val="0"/>
              </a:spcBef>
              <a:spcAft>
                <a:spcPts val="1200"/>
              </a:spcAft>
              <a:buFont typeface="Wingdings" charset="2"/>
              <a:buChar char="u"/>
            </a:pPr>
            <a:r>
              <a:rPr lang="en-US" dirty="0"/>
              <a:t>Recognize there may be other challenges/stresses besides the coronavirus in patient lives</a:t>
            </a:r>
          </a:p>
          <a:p>
            <a:pPr lvl="1">
              <a:lnSpc>
                <a:spcPct val="95000"/>
              </a:lnSpc>
              <a:spcBef>
                <a:spcPts val="0"/>
              </a:spcBef>
              <a:spcAft>
                <a:spcPts val="1200"/>
              </a:spcAft>
              <a:buSzPct val="130000"/>
              <a:buFont typeface="Wingdings" pitchFamily="2" charset="2"/>
              <a:buChar char="§"/>
            </a:pPr>
            <a:r>
              <a:rPr lang="en-US" dirty="0"/>
              <a:t>Immigration status and policies</a:t>
            </a:r>
          </a:p>
          <a:p>
            <a:pPr lvl="1">
              <a:lnSpc>
                <a:spcPct val="95000"/>
              </a:lnSpc>
              <a:spcBef>
                <a:spcPts val="0"/>
              </a:spcBef>
              <a:spcAft>
                <a:spcPts val="1200"/>
              </a:spcAft>
              <a:buSzPct val="130000"/>
              <a:buFont typeface="Wingdings" pitchFamily="2" charset="2"/>
              <a:buChar char="§"/>
            </a:pPr>
            <a:r>
              <a:rPr lang="en-US" dirty="0"/>
              <a:t>Significant economic hardship – food, housing</a:t>
            </a:r>
          </a:p>
          <a:p>
            <a:pPr lvl="1">
              <a:lnSpc>
                <a:spcPct val="95000"/>
              </a:lnSpc>
              <a:spcBef>
                <a:spcPts val="0"/>
              </a:spcBef>
              <a:spcAft>
                <a:spcPts val="1200"/>
              </a:spcAft>
              <a:buSzPct val="130000"/>
              <a:buFont typeface="Wingdings" pitchFamily="2" charset="2"/>
              <a:buChar char="§"/>
            </a:pPr>
            <a:r>
              <a:rPr lang="en-US" dirty="0"/>
              <a:t>Cultural and language barriers</a:t>
            </a:r>
          </a:p>
          <a:p>
            <a:pPr lvl="1">
              <a:lnSpc>
                <a:spcPct val="95000"/>
              </a:lnSpc>
              <a:spcBef>
                <a:spcPts val="0"/>
              </a:spcBef>
              <a:spcAft>
                <a:spcPts val="1200"/>
              </a:spcAft>
              <a:buSzPct val="130000"/>
              <a:buFont typeface="Wingdings" pitchFamily="2" charset="2"/>
              <a:buChar char="§"/>
            </a:pPr>
            <a:r>
              <a:rPr lang="en-US" dirty="0"/>
              <a:t>Substance Use Disorder and other chronic conditions</a:t>
            </a:r>
          </a:p>
          <a:p>
            <a:pPr>
              <a:lnSpc>
                <a:spcPct val="95000"/>
              </a:lnSpc>
              <a:spcBef>
                <a:spcPts val="0"/>
              </a:spcBef>
              <a:spcAft>
                <a:spcPts val="1200"/>
              </a:spcAft>
              <a:buFont typeface="Wingdings" charset="2"/>
              <a:buChar char="u"/>
            </a:pPr>
            <a:r>
              <a:rPr lang="en-US" dirty="0"/>
              <a:t>Seek guidance from their trusted helpers to identify most pressing needs  </a:t>
            </a:r>
          </a:p>
          <a:p>
            <a:pPr>
              <a:lnSpc>
                <a:spcPct val="95000"/>
              </a:lnSpc>
              <a:spcBef>
                <a:spcPts val="0"/>
              </a:spcBef>
              <a:spcAft>
                <a:spcPts val="1200"/>
              </a:spcAft>
              <a:buFont typeface="Wingdings" charset="2"/>
              <a:buChar char="u"/>
            </a:pPr>
            <a:r>
              <a:rPr lang="en-US" dirty="0"/>
              <a:t>Collaborate with social service, faith communities, cultural groups, advocates, peer support networks to address these needs</a:t>
            </a:r>
          </a:p>
        </p:txBody>
      </p:sp>
      <p:sp>
        <p:nvSpPr>
          <p:cNvPr id="6" name="Line 4"/>
          <p:cNvSpPr>
            <a:spLocks noChangeShapeType="1"/>
          </p:cNvSpPr>
          <p:nvPr/>
        </p:nvSpPr>
        <p:spPr bwMode="auto">
          <a:xfrm>
            <a:off x="457200" y="1477736"/>
            <a:ext cx="78486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solidFill>
                <a:srgbClr val="000000"/>
              </a:solidFill>
            </a:endParaRPr>
          </a:p>
        </p:txBody>
      </p:sp>
    </p:spTree>
    <p:extLst>
      <p:ext uri="{BB962C8B-B14F-4D97-AF65-F5344CB8AC3E}">
        <p14:creationId xmlns:p14="http://schemas.microsoft.com/office/powerpoint/2010/main" val="1030551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8734" y="1477454"/>
            <a:ext cx="3650151" cy="4659276"/>
          </a:xfrm>
          <a:prstGeom prst="rect">
            <a:avLst/>
          </a:prstGeom>
          <a:ln>
            <a:solidFill>
              <a:srgbClr val="007200"/>
            </a:solidFill>
          </a:ln>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34094" y="1477454"/>
            <a:ext cx="3670367" cy="4659276"/>
          </a:xfrm>
          <a:prstGeom prst="rect">
            <a:avLst/>
          </a:prstGeom>
          <a:ln>
            <a:solidFill>
              <a:srgbClr val="007200"/>
            </a:solidFill>
          </a:ln>
        </p:spPr>
      </p:pic>
      <p:sp>
        <p:nvSpPr>
          <p:cNvPr id="6" name="Title 5"/>
          <p:cNvSpPr>
            <a:spLocks noGrp="1"/>
          </p:cNvSpPr>
          <p:nvPr>
            <p:ph type="title"/>
          </p:nvPr>
        </p:nvSpPr>
        <p:spPr>
          <a:xfrm>
            <a:off x="508000" y="301743"/>
            <a:ext cx="8229600" cy="1026794"/>
          </a:xfrm>
        </p:spPr>
        <p:txBody>
          <a:bodyPr/>
          <a:lstStyle/>
          <a:p>
            <a:r>
              <a:rPr lang="en-US" dirty="0"/>
              <a:t>Contra Costa Health Services for Contra Costa County  </a:t>
            </a:r>
          </a:p>
        </p:txBody>
      </p:sp>
      <p:sp>
        <p:nvSpPr>
          <p:cNvPr id="7" name="TextBox 6"/>
          <p:cNvSpPr txBox="1"/>
          <p:nvPr/>
        </p:nvSpPr>
        <p:spPr>
          <a:xfrm>
            <a:off x="2534856" y="6136730"/>
            <a:ext cx="5669090" cy="461665"/>
          </a:xfrm>
          <a:prstGeom prst="rect">
            <a:avLst/>
          </a:prstGeom>
          <a:noFill/>
        </p:spPr>
        <p:txBody>
          <a:bodyPr wrap="square" rtlCol="0">
            <a:spAutoFit/>
          </a:bodyPr>
          <a:lstStyle>
            <a:defPPr>
              <a:defRPr lang="en-US"/>
            </a:defPPr>
            <a:lvl1pPr>
              <a:defRPr sz="2400"/>
            </a:lvl1pPr>
          </a:lstStyle>
          <a:p>
            <a:r>
              <a:rPr lang="en-US" dirty="0" err="1">
                <a:solidFill>
                  <a:srgbClr val="000090"/>
                </a:solidFill>
                <a:latin typeface="+mn-lt"/>
                <a:ea typeface="ＭＳ Ｐゴシック" charset="-128"/>
              </a:rPr>
              <a:t>www.coronavirus.cchealth.org</a:t>
            </a:r>
            <a:endParaRPr lang="en-US" dirty="0">
              <a:solidFill>
                <a:srgbClr val="000090"/>
              </a:solidFill>
              <a:latin typeface="+mn-lt"/>
              <a:ea typeface="ＭＳ Ｐゴシック" charset="-128"/>
            </a:endParaRPr>
          </a:p>
        </p:txBody>
      </p:sp>
      <p:sp>
        <p:nvSpPr>
          <p:cNvPr id="9" name="Line 4">
            <a:extLst>
              <a:ext uri="{FF2B5EF4-FFF2-40B4-BE49-F238E27FC236}">
                <a16:creationId xmlns:a16="http://schemas.microsoft.com/office/drawing/2014/main" xmlns="" id="{74D29174-D61C-9D4B-990B-EE81CB585149}"/>
              </a:ext>
            </a:extLst>
          </p:cNvPr>
          <p:cNvSpPr>
            <a:spLocks noChangeShapeType="1"/>
          </p:cNvSpPr>
          <p:nvPr/>
        </p:nvSpPr>
        <p:spPr bwMode="auto">
          <a:xfrm>
            <a:off x="571500" y="1290638"/>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15860752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656551" y="1098997"/>
            <a:ext cx="3685248" cy="1802021"/>
          </a:xfrm>
        </p:spPr>
        <p:txBody>
          <a:bodyPr/>
          <a:lstStyle/>
          <a:p>
            <a:r>
              <a:rPr lang="en-US" sz="3200" dirty="0"/>
              <a:t>Sharing Useful Information with Vulnerable Populations</a:t>
            </a:r>
          </a:p>
        </p:txBody>
      </p:sp>
      <p:sp>
        <p:nvSpPr>
          <p:cNvPr id="7" name="TextBox 6"/>
          <p:cNvSpPr txBox="1"/>
          <p:nvPr/>
        </p:nvSpPr>
        <p:spPr>
          <a:xfrm>
            <a:off x="5471972" y="3257000"/>
            <a:ext cx="4246597" cy="400110"/>
          </a:xfrm>
          <a:prstGeom prst="rect">
            <a:avLst/>
          </a:prstGeom>
          <a:noFill/>
        </p:spPr>
        <p:txBody>
          <a:bodyPr wrap="square" rtlCol="0">
            <a:spAutoFit/>
          </a:bodyPr>
          <a:lstStyle/>
          <a:p>
            <a:r>
              <a:rPr lang="en-US" sz="2000" dirty="0" err="1">
                <a:solidFill>
                  <a:srgbClr val="400080"/>
                </a:solidFill>
                <a:latin typeface="Arial"/>
                <a:ea typeface="ＭＳ Ｐゴシック" charset="-128"/>
                <a:cs typeface="Arial"/>
              </a:rPr>
              <a:t>www.coronavirus.cchealth.org</a:t>
            </a:r>
            <a:endParaRPr lang="en-US" sz="2000" dirty="0">
              <a:solidFill>
                <a:srgbClr val="400080"/>
              </a:solidFill>
              <a:latin typeface="Arial"/>
              <a:ea typeface="ＭＳ Ｐゴシック" charset="-128"/>
              <a:cs typeface="Arial"/>
            </a:endParaRPr>
          </a:p>
        </p:txBody>
      </p:sp>
      <p:sp>
        <p:nvSpPr>
          <p:cNvPr id="9" name="Line 4">
            <a:extLst>
              <a:ext uri="{FF2B5EF4-FFF2-40B4-BE49-F238E27FC236}">
                <a16:creationId xmlns:a16="http://schemas.microsoft.com/office/drawing/2014/main" xmlns="" id="{04B8E670-17F6-134D-91B2-747D6D4E6F57}"/>
              </a:ext>
            </a:extLst>
          </p:cNvPr>
          <p:cNvSpPr>
            <a:spLocks noChangeShapeType="1"/>
          </p:cNvSpPr>
          <p:nvPr/>
        </p:nvSpPr>
        <p:spPr bwMode="auto">
          <a:xfrm>
            <a:off x="429519" y="3104557"/>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10" name="Picture 9">
            <a:extLst>
              <a:ext uri="{FF2B5EF4-FFF2-40B4-BE49-F238E27FC236}">
                <a16:creationId xmlns:a16="http://schemas.microsoft.com/office/drawing/2014/main" xmlns="" id="{5D562F8C-07FD-1F4F-8C31-4A0282191C0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5403" y="766315"/>
            <a:ext cx="4246597" cy="5325369"/>
          </a:xfrm>
          <a:prstGeom prst="rect">
            <a:avLst/>
          </a:prstGeom>
          <a:ln>
            <a:solidFill>
              <a:srgbClr val="007200"/>
            </a:solidFill>
          </a:ln>
        </p:spPr>
      </p:pic>
      <p:pic>
        <p:nvPicPr>
          <p:cNvPr id="8" name="Picture 7" descr="A screenshot of a cell phone&#10;&#10;Description automatically generated">
            <a:extLst>
              <a:ext uri="{FF2B5EF4-FFF2-40B4-BE49-F238E27FC236}">
                <a16:creationId xmlns:a16="http://schemas.microsoft.com/office/drawing/2014/main" xmlns="" id="{772D08F4-DF63-C74B-818F-4E856E817CBA}"/>
              </a:ext>
            </a:extLst>
          </p:cNvPr>
          <p:cNvPicPr>
            <a:picLocks noChangeAspect="1"/>
          </p:cNvPicPr>
          <p:nvPr/>
        </p:nvPicPr>
        <p:blipFill>
          <a:blip r:embed="rId3"/>
          <a:stretch>
            <a:fillRect/>
          </a:stretch>
        </p:blipFill>
        <p:spPr>
          <a:xfrm>
            <a:off x="2708452" y="0"/>
            <a:ext cx="2763520" cy="6858000"/>
          </a:xfrm>
          <a:prstGeom prst="rect">
            <a:avLst/>
          </a:prstGeom>
        </p:spPr>
      </p:pic>
    </p:spTree>
    <p:extLst>
      <p:ext uri="{BB962C8B-B14F-4D97-AF65-F5344CB8AC3E}">
        <p14:creationId xmlns:p14="http://schemas.microsoft.com/office/powerpoint/2010/main" val="2010304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xmlns="" id="{E6303CBE-53F3-A449-8A69-B43403E51BA7}"/>
              </a:ext>
            </a:extLst>
          </p:cNvPr>
          <p:cNvSpPr>
            <a:spLocks noGrp="1"/>
          </p:cNvSpPr>
          <p:nvPr>
            <p:ph idx="1"/>
          </p:nvPr>
        </p:nvSpPr>
        <p:spPr>
          <a:xfrm>
            <a:off x="457200" y="1434170"/>
            <a:ext cx="8178800" cy="5242114"/>
          </a:xfrm>
        </p:spPr>
        <p:txBody>
          <a:bodyPr/>
          <a:lstStyle/>
          <a:p>
            <a:pPr marL="0" indent="0">
              <a:lnSpc>
                <a:spcPct val="95000"/>
              </a:lnSpc>
              <a:spcBef>
                <a:spcPts val="0"/>
              </a:spcBef>
              <a:buClr>
                <a:schemeClr val="accent2"/>
              </a:buClr>
              <a:buNone/>
            </a:pPr>
            <a:r>
              <a:rPr lang="en-US" dirty="0"/>
              <a:t>Research program with cadre of over 100 trained African American patient leaders with serious mental illness – have had to go to online and phone meetings</a:t>
            </a:r>
          </a:p>
          <a:p>
            <a:pPr>
              <a:lnSpc>
                <a:spcPct val="95000"/>
              </a:lnSpc>
              <a:spcBef>
                <a:spcPts val="0"/>
              </a:spcBef>
              <a:buFont typeface="Wingdings" charset="2"/>
              <a:buChar char="u"/>
            </a:pPr>
            <a:r>
              <a:rPr lang="en-US" dirty="0"/>
              <a:t>Researched resources available that help them stay connected </a:t>
            </a:r>
          </a:p>
          <a:p>
            <a:pPr>
              <a:lnSpc>
                <a:spcPct val="95000"/>
              </a:lnSpc>
              <a:spcBef>
                <a:spcPts val="0"/>
              </a:spcBef>
              <a:buFont typeface="Wingdings" charset="2"/>
              <a:buChar char="u"/>
            </a:pPr>
            <a:r>
              <a:rPr lang="en-US" dirty="0"/>
              <a:t>Scheduled monthly calls based on minutes available</a:t>
            </a:r>
          </a:p>
          <a:p>
            <a:pPr>
              <a:lnSpc>
                <a:spcPct val="95000"/>
              </a:lnSpc>
              <a:spcBef>
                <a:spcPts val="0"/>
              </a:spcBef>
              <a:buFont typeface="Wingdings" charset="2"/>
              <a:buChar char="u"/>
            </a:pPr>
            <a:r>
              <a:rPr lang="en-US" dirty="0"/>
              <a:t>Anticipated needs and ensured timely payment for participation (e.g. gift cards, checks)</a:t>
            </a:r>
          </a:p>
          <a:p>
            <a:pPr>
              <a:lnSpc>
                <a:spcPct val="95000"/>
              </a:lnSpc>
              <a:spcBef>
                <a:spcPts val="0"/>
              </a:spcBef>
              <a:buFont typeface="Wingdings" charset="2"/>
              <a:buChar char="u"/>
            </a:pPr>
            <a:r>
              <a:rPr lang="en-US" dirty="0"/>
              <a:t>Used plain language to share what we are thinking and trying to accomplish and asked “will that work for you”</a:t>
            </a:r>
          </a:p>
          <a:p>
            <a:pPr>
              <a:lnSpc>
                <a:spcPct val="95000"/>
              </a:lnSpc>
              <a:spcBef>
                <a:spcPts val="0"/>
              </a:spcBef>
              <a:buFont typeface="Wingdings" charset="2"/>
              <a:buChar char="u"/>
            </a:pPr>
            <a:r>
              <a:rPr lang="en-US" dirty="0"/>
              <a:t>Provided choices and options for participation – provide coaching on how-to use virtual methods</a:t>
            </a:r>
          </a:p>
          <a:p>
            <a:pPr>
              <a:buClr>
                <a:schemeClr val="accent2"/>
              </a:buClr>
              <a:buSzPct val="110000"/>
              <a:buFont typeface=".Lucida Grande UI Regular"/>
              <a:buChar char="◆"/>
            </a:pPr>
            <a:endParaRPr lang="en-US" dirty="0"/>
          </a:p>
          <a:p>
            <a:pPr>
              <a:buClr>
                <a:schemeClr val="accent2"/>
              </a:buClr>
              <a:buSzPct val="110000"/>
              <a:buFont typeface=".Lucida Grande UI Regular"/>
              <a:buChar char="◆"/>
            </a:pPr>
            <a:endParaRPr lang="en-US" dirty="0"/>
          </a:p>
        </p:txBody>
      </p:sp>
      <p:sp>
        <p:nvSpPr>
          <p:cNvPr id="313348" name="Line 4"/>
          <p:cNvSpPr>
            <a:spLocks noChangeShapeType="1"/>
          </p:cNvSpPr>
          <p:nvPr/>
        </p:nvSpPr>
        <p:spPr bwMode="auto">
          <a:xfrm>
            <a:off x="571500" y="1290638"/>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5" name="Picture 4"/>
          <p:cNvPicPr>
            <a:picLocks noChangeAspect="1"/>
          </p:cNvPicPr>
          <p:nvPr/>
        </p:nvPicPr>
        <p:blipFill>
          <a:blip r:embed="rId3"/>
          <a:stretch>
            <a:fillRect/>
          </a:stretch>
        </p:blipFill>
        <p:spPr>
          <a:xfrm>
            <a:off x="1" y="1"/>
            <a:ext cx="2050018" cy="1434169"/>
          </a:xfrm>
          <a:prstGeom prst="rect">
            <a:avLst/>
          </a:prstGeom>
        </p:spPr>
      </p:pic>
      <p:pic>
        <p:nvPicPr>
          <p:cNvPr id="8" name="Picture 7"/>
          <p:cNvPicPr>
            <a:picLocks noChangeAspect="1"/>
          </p:cNvPicPr>
          <p:nvPr/>
        </p:nvPicPr>
        <p:blipFill>
          <a:blip r:embed="rId4"/>
          <a:stretch>
            <a:fillRect/>
          </a:stretch>
        </p:blipFill>
        <p:spPr>
          <a:xfrm>
            <a:off x="2281220" y="460095"/>
            <a:ext cx="6230471" cy="488664"/>
          </a:xfrm>
          <a:prstGeom prst="rect">
            <a:avLst/>
          </a:prstGeom>
        </p:spPr>
      </p:pic>
    </p:spTree>
    <p:extLst>
      <p:ext uri="{BB962C8B-B14F-4D97-AF65-F5344CB8AC3E}">
        <p14:creationId xmlns:p14="http://schemas.microsoft.com/office/powerpoint/2010/main" val="1855916357"/>
      </p:ext>
    </p:extLst>
  </p:cSld>
  <p:clrMapOvr>
    <a:masterClrMapping/>
  </p:clrMapOvr>
  <p:transition xmlns:p14="http://schemas.microsoft.com/office/powerpoint/2010/mai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39"/>
          <p:cNvSpPr/>
          <p:nvPr/>
        </p:nvSpPr>
        <p:spPr>
          <a:xfrm>
            <a:off x="50" y="5731700"/>
            <a:ext cx="9144000" cy="1134000"/>
          </a:xfrm>
          <a:prstGeom prst="rect">
            <a:avLst/>
          </a:prstGeom>
          <a:solidFill>
            <a:schemeClr val="accent2"/>
          </a:solidFill>
          <a:ln>
            <a:noFill/>
          </a:ln>
        </p:spPr>
        <p:txBody>
          <a:bodyPr spcFirstLastPara="1" wrap="square" lIns="91411" tIns="91411" rIns="91411" bIns="91411" anchor="ctr" anchorCtr="0">
            <a:noAutofit/>
          </a:bodyPr>
          <a:lstStyle/>
          <a:p>
            <a:pPr fontAlgn="base">
              <a:spcBef>
                <a:spcPct val="0"/>
              </a:spcBef>
              <a:spcAft>
                <a:spcPct val="0"/>
              </a:spcAft>
            </a:pPr>
            <a:r>
              <a:rPr lang="en-US" dirty="0">
                <a:solidFill>
                  <a:srgbClr val="000000"/>
                </a:solidFill>
                <a:latin typeface="Arial" charset="0"/>
                <a:ea typeface="ＭＳ Ｐゴシック" charset="0"/>
                <a:cs typeface="ＭＳ Ｐゴシック" charset="0"/>
              </a:rPr>
              <a:t>	And thank you to many more friends and colleagues for sharing their experience 	and expertise with IPFCC</a:t>
            </a:r>
            <a:endParaRPr dirty="0">
              <a:solidFill>
                <a:srgbClr val="000000"/>
              </a:solidFill>
              <a:latin typeface="Arial" charset="0"/>
              <a:ea typeface="ＭＳ Ｐゴシック" charset="0"/>
              <a:cs typeface="ＭＳ Ｐゴシック" charset="0"/>
            </a:endParaRPr>
          </a:p>
        </p:txBody>
      </p:sp>
      <p:sp>
        <p:nvSpPr>
          <p:cNvPr id="401" name="Google Shape;401;p39"/>
          <p:cNvSpPr txBox="1">
            <a:spLocks noGrp="1"/>
          </p:cNvSpPr>
          <p:nvPr>
            <p:ph type="title"/>
          </p:nvPr>
        </p:nvSpPr>
        <p:spPr>
          <a:xfrm>
            <a:off x="844425" y="-274725"/>
            <a:ext cx="8299500" cy="1520000"/>
          </a:xfrm>
          <a:prstGeom prst="rect">
            <a:avLst/>
          </a:prstGeom>
        </p:spPr>
        <p:txBody>
          <a:bodyPr spcFirstLastPara="1" wrap="square" lIns="91411" tIns="91411" rIns="91411" bIns="91411" anchor="b" anchorCtr="0">
            <a:noAutofit/>
          </a:bodyPr>
          <a:lstStyle/>
          <a:p>
            <a:r>
              <a:rPr lang="en-US" b="1" i="1" dirty="0"/>
              <a:t>Thank You for Your Inspiration!</a:t>
            </a:r>
            <a:endParaRPr b="1" i="1" dirty="0"/>
          </a:p>
        </p:txBody>
      </p:sp>
      <p:sp>
        <p:nvSpPr>
          <p:cNvPr id="405" name="Google Shape;405;p39"/>
          <p:cNvSpPr/>
          <p:nvPr/>
        </p:nvSpPr>
        <p:spPr>
          <a:xfrm>
            <a:off x="6511230" y="4184913"/>
            <a:ext cx="0" cy="0"/>
          </a:xfrm>
          <a:custGeom>
            <a:avLst/>
            <a:gdLst/>
            <a:ahLst/>
            <a:cxnLst/>
            <a:rect l="l" t="t" r="r" b="b"/>
            <a:pathLst>
              <a:path w="120000" h="120000" extrusionOk="0">
                <a:moveTo>
                  <a:pt x="0" y="0"/>
                </a:moveTo>
                <a:cubicBezTo>
                  <a:pt x="0" y="0"/>
                  <a:pt x="0" y="0"/>
                  <a:pt x="0" y="0"/>
                </a:cubicBezTo>
                <a:cubicBezTo>
                  <a:pt x="0" y="0"/>
                  <a:pt x="0" y="0"/>
                  <a:pt x="0" y="0"/>
                </a:cubicBezTo>
                <a:cubicBezTo>
                  <a:pt x="0" y="0"/>
                  <a:pt x="0" y="0"/>
                  <a:pt x="0" y="0"/>
                </a:cubicBezTo>
                <a:close/>
              </a:path>
            </a:pathLst>
          </a:custGeom>
          <a:solidFill>
            <a:srgbClr val="FFFFFF"/>
          </a:solidFill>
          <a:ln>
            <a:noFill/>
          </a:ln>
        </p:spPr>
        <p:txBody>
          <a:bodyPr spcFirstLastPara="1" wrap="square" lIns="91411" tIns="45693" rIns="91411" bIns="45693" anchor="t" anchorCtr="0">
            <a:noAutofit/>
          </a:bodyPr>
          <a:lstStyle/>
          <a:p>
            <a:pPr fontAlgn="base">
              <a:spcBef>
                <a:spcPct val="0"/>
              </a:spcBef>
              <a:spcAft>
                <a:spcPct val="0"/>
              </a:spcAft>
            </a:pPr>
            <a:endParaRPr>
              <a:solidFill>
                <a:srgbClr val="000000"/>
              </a:solidFill>
              <a:latin typeface="Calibri"/>
              <a:ea typeface="Calibri"/>
              <a:cs typeface="Calibri"/>
              <a:sym typeface="Calibri"/>
            </a:endParaRPr>
          </a:p>
        </p:txBody>
      </p:sp>
      <p:sp>
        <p:nvSpPr>
          <p:cNvPr id="14" name="Content Placeholder 3">
            <a:extLst>
              <a:ext uri="{FF2B5EF4-FFF2-40B4-BE49-F238E27FC236}">
                <a16:creationId xmlns:a16="http://schemas.microsoft.com/office/drawing/2014/main" xmlns="" id="{0D6DCF0B-F9DA-48CF-A700-B5697AB99F4D}"/>
              </a:ext>
            </a:extLst>
          </p:cNvPr>
          <p:cNvSpPr txBox="1">
            <a:spLocks/>
          </p:cNvSpPr>
          <p:nvPr/>
        </p:nvSpPr>
        <p:spPr>
          <a:xfrm>
            <a:off x="2101905" y="1771674"/>
            <a:ext cx="2519723" cy="1569679"/>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orbel" panose="020B0503020204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spcAft>
                <a:spcPct val="0"/>
              </a:spcAft>
              <a:buClrTx/>
              <a:buSzPct val="98000"/>
              <a:buFont typeface="Corbel" panose="020B0503020204020204" pitchFamily="34" charset="0"/>
              <a:buNone/>
            </a:pPr>
            <a:r>
              <a:rPr lang="en-US" sz="2000" b="1" dirty="0">
                <a:solidFill>
                  <a:srgbClr val="000000"/>
                </a:solidFill>
                <a:latin typeface="Arial"/>
              </a:rPr>
              <a:t>Kelly Parent</a:t>
            </a:r>
          </a:p>
          <a:p>
            <a:pPr marL="0" indent="0" fontAlgn="base">
              <a:spcAft>
                <a:spcPct val="0"/>
              </a:spcAft>
              <a:buClrTx/>
              <a:buSzPct val="98000"/>
              <a:buFont typeface="Corbel" panose="020B0503020204020204" pitchFamily="34" charset="0"/>
              <a:buNone/>
            </a:pPr>
            <a:r>
              <a:rPr lang="en-US" dirty="0">
                <a:solidFill>
                  <a:srgbClr val="000000"/>
                </a:solidFill>
                <a:latin typeface="Arial"/>
              </a:rPr>
              <a:t>VP for Patient and Family Experience</a:t>
            </a:r>
          </a:p>
          <a:p>
            <a:pPr marL="0" indent="0" fontAlgn="base">
              <a:spcAft>
                <a:spcPct val="0"/>
              </a:spcAft>
              <a:buClrTx/>
              <a:buSzPct val="98000"/>
              <a:buFont typeface="Corbel" panose="020B0503020204020204" pitchFamily="34" charset="0"/>
              <a:buNone/>
            </a:pPr>
            <a:r>
              <a:rPr lang="en-US" dirty="0">
                <a:solidFill>
                  <a:srgbClr val="000000"/>
                </a:solidFill>
                <a:latin typeface="Arial"/>
              </a:rPr>
              <a:t>Beaumont Health</a:t>
            </a:r>
          </a:p>
        </p:txBody>
      </p:sp>
      <p:sp>
        <p:nvSpPr>
          <p:cNvPr id="16" name="Content Placeholder 3">
            <a:extLst>
              <a:ext uri="{FF2B5EF4-FFF2-40B4-BE49-F238E27FC236}">
                <a16:creationId xmlns:a16="http://schemas.microsoft.com/office/drawing/2014/main" xmlns="" id="{FFDAC11C-5283-4785-BF06-4A9C2575476C}"/>
              </a:ext>
            </a:extLst>
          </p:cNvPr>
          <p:cNvSpPr txBox="1">
            <a:spLocks/>
          </p:cNvSpPr>
          <p:nvPr/>
        </p:nvSpPr>
        <p:spPr>
          <a:xfrm>
            <a:off x="6269571" y="1793738"/>
            <a:ext cx="2679177" cy="1885274"/>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orbel" panose="020B0503020204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spcAft>
                <a:spcPct val="0"/>
              </a:spcAft>
              <a:buClrTx/>
              <a:buFont typeface="Corbel" panose="020B0503020204020204" pitchFamily="34" charset="0"/>
              <a:buNone/>
            </a:pPr>
            <a:r>
              <a:rPr lang="en-US" sz="2000" b="1" dirty="0">
                <a:solidFill>
                  <a:srgbClr val="000000"/>
                </a:solidFill>
                <a:latin typeface="Arial"/>
                <a:ea typeface="Source Sans Pro" panose="020B0503030403020204" pitchFamily="34" charset="0"/>
              </a:rPr>
              <a:t>Sonya </a:t>
            </a:r>
            <a:r>
              <a:rPr lang="en-US" sz="2000" b="1" dirty="0" err="1">
                <a:solidFill>
                  <a:srgbClr val="000000">
                    <a:lumMod val="75000"/>
                    <a:lumOff val="25000"/>
                  </a:srgbClr>
                </a:solidFill>
                <a:latin typeface="Arial"/>
                <a:ea typeface="Source Sans Pro" panose="020B0503030403020204" pitchFamily="34" charset="0"/>
              </a:rPr>
              <a:t>Ballentine</a:t>
            </a:r>
            <a:endParaRPr lang="en-US" sz="2000" b="1" dirty="0">
              <a:solidFill>
                <a:srgbClr val="000000">
                  <a:lumMod val="75000"/>
                  <a:lumOff val="25000"/>
                </a:srgbClr>
              </a:solidFill>
              <a:latin typeface="Arial"/>
              <a:ea typeface="Source Sans Pro" panose="020B0503030403020204" pitchFamily="34" charset="0"/>
            </a:endParaRPr>
          </a:p>
          <a:p>
            <a:pPr marL="0" indent="0" fontAlgn="base">
              <a:spcAft>
                <a:spcPct val="0"/>
              </a:spcAft>
              <a:buClrTx/>
              <a:buFont typeface="Corbel" panose="020B0503020204020204" pitchFamily="34" charset="0"/>
              <a:buNone/>
            </a:pPr>
            <a:r>
              <a:rPr lang="en-US" dirty="0">
                <a:solidFill>
                  <a:srgbClr val="000000">
                    <a:lumMod val="75000"/>
                    <a:lumOff val="25000"/>
                  </a:srgbClr>
                </a:solidFill>
                <a:latin typeface="Arial"/>
              </a:rPr>
              <a:t>Patient Research Leader</a:t>
            </a:r>
          </a:p>
          <a:p>
            <a:pPr marL="0" indent="0" fontAlgn="base">
              <a:spcAft>
                <a:spcPct val="0"/>
              </a:spcAft>
              <a:buClrTx/>
              <a:buFont typeface="Corbel" panose="020B0503020204020204" pitchFamily="34" charset="0"/>
              <a:buNone/>
            </a:pPr>
            <a:r>
              <a:rPr lang="en-ZA" dirty="0">
                <a:solidFill>
                  <a:srgbClr val="000000">
                    <a:lumMod val="75000"/>
                    <a:lumOff val="25000"/>
                  </a:srgbClr>
                </a:solidFill>
                <a:latin typeface="Arial"/>
                <a:ea typeface="Source Sans Pro" panose="020B0503030403020204" pitchFamily="34" charset="0"/>
              </a:rPr>
              <a:t>Chicago Health Disparities Center @ Illinois Institute of Technology</a:t>
            </a:r>
          </a:p>
          <a:p>
            <a:pPr fontAlgn="base">
              <a:spcAft>
                <a:spcPct val="0"/>
              </a:spcAft>
              <a:buClrTx/>
              <a:buFont typeface="Wingdings" charset="2"/>
              <a:buChar char=""/>
            </a:pPr>
            <a:endParaRPr lang="en-ZA" sz="2000" b="1" dirty="0">
              <a:solidFill>
                <a:srgbClr val="000000">
                  <a:lumMod val="75000"/>
                  <a:lumOff val="25000"/>
                </a:srgbClr>
              </a:solidFill>
              <a:latin typeface="Source Sans Pro" panose="020B0503030403020204" pitchFamily="34" charset="0"/>
              <a:ea typeface="Source Sans Pro" panose="020B0503030403020204" pitchFamily="34" charset="0"/>
            </a:endParaRPr>
          </a:p>
        </p:txBody>
      </p:sp>
      <p:sp>
        <p:nvSpPr>
          <p:cNvPr id="17" name="Content Placeholder 3">
            <a:extLst>
              <a:ext uri="{FF2B5EF4-FFF2-40B4-BE49-F238E27FC236}">
                <a16:creationId xmlns:a16="http://schemas.microsoft.com/office/drawing/2014/main" xmlns="" id="{C2A8746C-C578-43D7-9372-5FF604AB0D72}"/>
              </a:ext>
            </a:extLst>
          </p:cNvPr>
          <p:cNvSpPr txBox="1">
            <a:spLocks/>
          </p:cNvSpPr>
          <p:nvPr/>
        </p:nvSpPr>
        <p:spPr>
          <a:xfrm>
            <a:off x="2048970" y="3820513"/>
            <a:ext cx="2829988" cy="1911187"/>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orbel" panose="020B0503020204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spcAft>
                <a:spcPct val="0"/>
              </a:spcAft>
              <a:buClrTx/>
              <a:buFont typeface="Corbel" panose="020B0503020204020204" pitchFamily="34" charset="0"/>
              <a:buNone/>
            </a:pPr>
            <a:r>
              <a:rPr lang="en-US" sz="2000" b="1" dirty="0">
                <a:solidFill>
                  <a:srgbClr val="000000"/>
                </a:solidFill>
                <a:latin typeface="Arial"/>
                <a:ea typeface="ＭＳ Ｐゴシック" charset="-128"/>
              </a:rPr>
              <a:t>Joanna F. </a:t>
            </a:r>
            <a:r>
              <a:rPr lang="en-US" sz="2000" b="1" dirty="0" err="1">
                <a:solidFill>
                  <a:srgbClr val="000000"/>
                </a:solidFill>
                <a:latin typeface="Arial"/>
                <a:ea typeface="ＭＳ Ｐゴシック" charset="-128"/>
              </a:rPr>
              <a:t>Celenza</a:t>
            </a:r>
            <a:endParaRPr lang="en-US" sz="2000" dirty="0">
              <a:solidFill>
                <a:srgbClr val="000000"/>
              </a:solidFill>
              <a:latin typeface="Arial"/>
              <a:ea typeface="ＭＳ Ｐゴシック" charset="-128"/>
            </a:endParaRPr>
          </a:p>
          <a:p>
            <a:pPr marL="0" indent="0" fontAlgn="base">
              <a:spcAft>
                <a:spcPct val="0"/>
              </a:spcAft>
              <a:buClrTx/>
              <a:buFont typeface="Corbel" panose="020B0503020204020204" pitchFamily="34" charset="0"/>
              <a:buNone/>
            </a:pPr>
            <a:r>
              <a:rPr lang="en-US" dirty="0">
                <a:solidFill>
                  <a:srgbClr val="000000"/>
                </a:solidFill>
                <a:latin typeface="Arial"/>
                <a:ea typeface="ＭＳ Ｐゴシック" charset="-128"/>
              </a:rPr>
              <a:t>March of Dimes/</a:t>
            </a:r>
            <a:r>
              <a:rPr lang="en-US" dirty="0" err="1">
                <a:solidFill>
                  <a:srgbClr val="000000"/>
                </a:solidFill>
                <a:latin typeface="Arial"/>
                <a:ea typeface="ＭＳ Ｐゴシック" charset="-128"/>
              </a:rPr>
              <a:t>CHaD</a:t>
            </a:r>
            <a:r>
              <a:rPr lang="en-US" dirty="0">
                <a:solidFill>
                  <a:srgbClr val="000000"/>
                </a:solidFill>
                <a:latin typeface="Arial"/>
                <a:ea typeface="ＭＳ Ｐゴシック" charset="-128"/>
              </a:rPr>
              <a:t> ICN Family Support Specialist</a:t>
            </a:r>
          </a:p>
          <a:p>
            <a:pPr marL="0" indent="0" fontAlgn="base">
              <a:spcAft>
                <a:spcPct val="0"/>
              </a:spcAft>
              <a:buClrTx/>
              <a:buFont typeface="Corbel" panose="020B0503020204020204" pitchFamily="34" charset="0"/>
              <a:buNone/>
            </a:pPr>
            <a:r>
              <a:rPr lang="en-US" dirty="0">
                <a:solidFill>
                  <a:srgbClr val="000000"/>
                </a:solidFill>
                <a:latin typeface="Arial"/>
                <a:ea typeface="ＭＳ Ｐゴシック" charset="-128"/>
              </a:rPr>
              <a:t>Dartmouth-Hitchcock</a:t>
            </a:r>
          </a:p>
        </p:txBody>
      </p:sp>
      <p:sp>
        <p:nvSpPr>
          <p:cNvPr id="20" name="Content Placeholder 3">
            <a:extLst>
              <a:ext uri="{FF2B5EF4-FFF2-40B4-BE49-F238E27FC236}">
                <a16:creationId xmlns:a16="http://schemas.microsoft.com/office/drawing/2014/main" xmlns="" id="{EDADFDBE-9EA7-40E3-8EA2-8F291F70D00F}"/>
              </a:ext>
            </a:extLst>
          </p:cNvPr>
          <p:cNvSpPr txBox="1">
            <a:spLocks/>
          </p:cNvSpPr>
          <p:nvPr/>
        </p:nvSpPr>
        <p:spPr>
          <a:xfrm>
            <a:off x="6307573" y="3936153"/>
            <a:ext cx="2826513" cy="1178185"/>
          </a:xfrm>
          <a:prstGeom prst="rect">
            <a:avLst/>
          </a:prstGeom>
        </p:spPr>
        <p:txBody>
          <a:bodyPr vert="horz" lIns="0" tIns="0" rIns="0" bIns="0" rtlCol="0">
            <a:noAutofit/>
          </a:bodyPr>
          <a:lstStyle>
            <a:lvl1pPr marL="266700" indent="-266700" algn="l" defTabSz="914400" rtl="0" eaLnBrk="1" latinLnBrk="0" hangingPunct="1">
              <a:lnSpc>
                <a:spcPct val="90000"/>
              </a:lnSpc>
              <a:spcBef>
                <a:spcPts val="1000"/>
              </a:spcBef>
              <a:buClr>
                <a:schemeClr val="accent1"/>
              </a:buClr>
              <a:buFont typeface="Corbel" panose="020B0503020204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spcAft>
                <a:spcPct val="0"/>
              </a:spcAft>
              <a:buClrTx/>
              <a:buFont typeface="Corbel" panose="020B0503020204020204" pitchFamily="34" charset="0"/>
              <a:buNone/>
            </a:pPr>
            <a:r>
              <a:rPr lang="en-US" sz="2000" b="1" dirty="0">
                <a:solidFill>
                  <a:srgbClr val="000000">
                    <a:lumMod val="75000"/>
                    <a:lumOff val="25000"/>
                  </a:srgbClr>
                </a:solidFill>
                <a:latin typeface="Arial"/>
              </a:rPr>
              <a:t>Dee Jo Miller</a:t>
            </a:r>
          </a:p>
          <a:p>
            <a:pPr marL="0" indent="0" fontAlgn="base">
              <a:spcAft>
                <a:spcPct val="0"/>
              </a:spcAft>
              <a:buClrTx/>
              <a:buFont typeface="Corbel" panose="020B0503020204020204" pitchFamily="34" charset="0"/>
              <a:buNone/>
            </a:pPr>
            <a:r>
              <a:rPr lang="en-US" dirty="0">
                <a:solidFill>
                  <a:srgbClr val="000000">
                    <a:lumMod val="75000"/>
                    <a:lumOff val="25000"/>
                  </a:srgbClr>
                </a:solidFill>
                <a:latin typeface="Arial"/>
              </a:rPr>
              <a:t>Patient and Family Engagement Program Manager</a:t>
            </a:r>
          </a:p>
          <a:p>
            <a:pPr marL="0" indent="0" fontAlgn="base">
              <a:spcAft>
                <a:spcPct val="0"/>
              </a:spcAft>
              <a:buClrTx/>
              <a:buFont typeface="Corbel" panose="020B0503020204020204" pitchFamily="34" charset="0"/>
              <a:buNone/>
            </a:pPr>
            <a:r>
              <a:rPr lang="en-US" dirty="0">
                <a:solidFill>
                  <a:srgbClr val="000000">
                    <a:lumMod val="75000"/>
                    <a:lumOff val="25000"/>
                  </a:srgbClr>
                </a:solidFill>
                <a:latin typeface="Arial"/>
              </a:rPr>
              <a:t>Children’s Mercy</a:t>
            </a:r>
          </a:p>
          <a:p>
            <a:pPr fontAlgn="base">
              <a:spcAft>
                <a:spcPct val="0"/>
              </a:spcAft>
              <a:buClrTx/>
              <a:buFont typeface="Wingdings" charset="2"/>
              <a:buChar char=""/>
            </a:pPr>
            <a:endParaRPr lang="en-ZA" dirty="0">
              <a:solidFill>
                <a:srgbClr val="000000">
                  <a:lumMod val="75000"/>
                  <a:lumOff val="25000"/>
                </a:srgbClr>
              </a:solidFill>
              <a:latin typeface="Source Sans Pro" panose="020B0503030403020204" pitchFamily="34" charset="0"/>
              <a:ea typeface="Source Sans Pro" panose="020B0503030403020204" pitchFamily="34" charset="0"/>
            </a:endParaRPr>
          </a:p>
        </p:txBody>
      </p:sp>
      <p:sp>
        <p:nvSpPr>
          <p:cNvPr id="3" name="TextBox 2"/>
          <p:cNvSpPr txBox="1"/>
          <p:nvPr/>
        </p:nvSpPr>
        <p:spPr>
          <a:xfrm>
            <a:off x="1" y="23958"/>
            <a:ext cx="678248" cy="1587529"/>
          </a:xfrm>
          <a:prstGeom prst="rect">
            <a:avLst/>
          </a:prstGeom>
          <a:solidFill>
            <a:srgbClr val="6D6FC7"/>
          </a:solidFill>
        </p:spPr>
        <p:txBody>
          <a:bodyPr wrap="square" rtlCol="0">
            <a:spAutoFit/>
          </a:bodyPr>
          <a:lstStyle/>
          <a:p>
            <a:pPr fontAlgn="base">
              <a:spcBef>
                <a:spcPct val="0"/>
              </a:spcBef>
              <a:spcAft>
                <a:spcPct val="0"/>
              </a:spcAft>
            </a:pPr>
            <a:endParaRPr lang="en-US" dirty="0">
              <a:solidFill>
                <a:srgbClr val="000000"/>
              </a:solidFill>
              <a:latin typeface="Arial" charset="0"/>
              <a:ea typeface="ＭＳ Ｐゴシック" charset="0"/>
              <a:cs typeface="ＭＳ Ｐゴシック" charset="0"/>
            </a:endParaRPr>
          </a:p>
        </p:txBody>
      </p:sp>
      <p:pic>
        <p:nvPicPr>
          <p:cNvPr id="4" name="Picture 3" descr="Image.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7309" y="3879697"/>
            <a:ext cx="1138342" cy="1707703"/>
          </a:xfrm>
          <a:prstGeom prst="rect">
            <a:avLst/>
          </a:prstGeom>
        </p:spPr>
      </p:pic>
      <p:pic>
        <p:nvPicPr>
          <p:cNvPr id="22" name="Picture 21" descr="A person holding a baby&#10;&#10;Description automatically generated">
            <a:extLst>
              <a:ext uri="{FF2B5EF4-FFF2-40B4-BE49-F238E27FC236}">
                <a16:creationId xmlns:a16="http://schemas.microsoft.com/office/drawing/2014/main" xmlns="" id="{B49FE90A-FFA1-7147-B7EA-AAB1E66E79A6}"/>
              </a:ext>
            </a:extLst>
          </p:cNvPr>
          <p:cNvPicPr>
            <a:picLocks noChangeAspect="1"/>
          </p:cNvPicPr>
          <p:nvPr/>
        </p:nvPicPr>
        <p:blipFill>
          <a:blip r:embed="rId4"/>
          <a:stretch>
            <a:fillRect/>
          </a:stretch>
        </p:blipFill>
        <p:spPr>
          <a:xfrm>
            <a:off x="216272" y="3915800"/>
            <a:ext cx="1693858" cy="1526000"/>
          </a:xfrm>
          <a:prstGeom prst="rect">
            <a:avLst/>
          </a:prstGeom>
        </p:spPr>
      </p:pic>
      <p:pic>
        <p:nvPicPr>
          <p:cNvPr id="6" name="Picture 5" descr="Parent Photo.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8244" y="1821010"/>
            <a:ext cx="1520444" cy="1520444"/>
          </a:xfrm>
          <a:prstGeom prst="rect">
            <a:avLst/>
          </a:prstGeom>
        </p:spPr>
      </p:pic>
      <p:pic>
        <p:nvPicPr>
          <p:cNvPr id="2" name="Picture 1"/>
          <p:cNvPicPr>
            <a:picLocks noChangeAspect="1"/>
          </p:cNvPicPr>
          <p:nvPr/>
        </p:nvPicPr>
        <p:blipFill>
          <a:blip r:embed="rId6"/>
          <a:stretch>
            <a:fillRect/>
          </a:stretch>
        </p:blipFill>
        <p:spPr>
          <a:xfrm>
            <a:off x="4494984" y="1771674"/>
            <a:ext cx="1672399" cy="1589812"/>
          </a:xfrm>
          <a:prstGeom prst="rect">
            <a:avLst/>
          </a:prstGeom>
        </p:spPr>
      </p:pic>
    </p:spTree>
    <p:extLst>
      <p:ext uri="{BB962C8B-B14F-4D97-AF65-F5344CB8AC3E}">
        <p14:creationId xmlns:p14="http://schemas.microsoft.com/office/powerpoint/2010/main" val="39988505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a:xfrm>
            <a:off x="457200" y="160338"/>
            <a:ext cx="8229600" cy="1027112"/>
          </a:xfrm>
        </p:spPr>
        <p:txBody>
          <a:bodyPr/>
          <a:lstStyle/>
          <a:p>
            <a:r>
              <a:rPr lang="en-US" dirty="0">
                <a:latin typeface="Arial" charset="0"/>
                <a:ea typeface="ＭＳ Ｐゴシック" charset="0"/>
                <a:cs typeface="Arial" charset="0"/>
              </a:rPr>
              <a:t/>
            </a:r>
            <a:br>
              <a:rPr lang="en-US" dirty="0">
                <a:latin typeface="Arial" charset="0"/>
                <a:ea typeface="ＭＳ Ｐゴシック" charset="0"/>
                <a:cs typeface="Arial" charset="0"/>
              </a:rPr>
            </a:br>
            <a:endParaRPr lang="en-US" dirty="0">
              <a:latin typeface="Arial" charset="0"/>
              <a:ea typeface="ＭＳ Ｐゴシック" charset="0"/>
              <a:cs typeface="Arial" charset="0"/>
            </a:endParaRPr>
          </a:p>
        </p:txBody>
      </p:sp>
      <p:sp>
        <p:nvSpPr>
          <p:cNvPr id="47106" name="Rectangle 3"/>
          <p:cNvSpPr>
            <a:spLocks noGrp="1" noChangeArrowheads="1"/>
          </p:cNvSpPr>
          <p:nvPr>
            <p:ph idx="1"/>
          </p:nvPr>
        </p:nvSpPr>
        <p:spPr>
          <a:xfrm>
            <a:off x="5782420" y="1920624"/>
            <a:ext cx="2904380" cy="2314912"/>
          </a:xfrm>
          <a:solidFill>
            <a:schemeClr val="accent1">
              <a:alpha val="0"/>
            </a:schemeClr>
          </a:solidFill>
        </p:spPr>
        <p:txBody>
          <a:bodyPr/>
          <a:lstStyle/>
          <a:p>
            <a:pPr marL="0" indent="0">
              <a:lnSpc>
                <a:spcPct val="95000"/>
              </a:lnSpc>
              <a:spcBef>
                <a:spcPts val="600"/>
              </a:spcBef>
              <a:spcAft>
                <a:spcPts val="1200"/>
              </a:spcAft>
              <a:buNone/>
            </a:pPr>
            <a:r>
              <a:rPr lang="en-US" sz="2300" dirty="0"/>
              <a:t>Thank you to Pinwheel Sponsors for your support.</a:t>
            </a:r>
          </a:p>
          <a:p>
            <a:pPr marL="0" indent="0">
              <a:lnSpc>
                <a:spcPct val="95000"/>
              </a:lnSpc>
              <a:spcBef>
                <a:spcPts val="600"/>
              </a:spcBef>
              <a:buNone/>
            </a:pPr>
            <a:r>
              <a:rPr lang="en-US" sz="2300" dirty="0"/>
              <a:t>Is your organization interested in becoming a Pinwheel Sponsor? </a:t>
            </a:r>
          </a:p>
          <a:p>
            <a:pPr marL="0" indent="0">
              <a:lnSpc>
                <a:spcPct val="95000"/>
              </a:lnSpc>
              <a:spcBef>
                <a:spcPts val="600"/>
              </a:spcBef>
              <a:buNone/>
            </a:pPr>
            <a:endParaRPr lang="en-US" sz="2300" b="1" dirty="0"/>
          </a:p>
          <a:p>
            <a:pPr marL="0" indent="0">
              <a:lnSpc>
                <a:spcPct val="95000"/>
              </a:lnSpc>
              <a:spcBef>
                <a:spcPts val="600"/>
              </a:spcBef>
              <a:buNone/>
            </a:pPr>
            <a:r>
              <a:rPr lang="en-US" sz="2300" b="1" dirty="0"/>
              <a:t>For information:</a:t>
            </a:r>
            <a:endParaRPr lang="en-US" sz="2300" dirty="0"/>
          </a:p>
          <a:p>
            <a:pPr marL="0" indent="0">
              <a:lnSpc>
                <a:spcPct val="95000"/>
              </a:lnSpc>
              <a:spcBef>
                <a:spcPts val="600"/>
              </a:spcBef>
              <a:buNone/>
            </a:pPr>
            <a:r>
              <a:rPr lang="en-US" sz="2300" dirty="0" err="1"/>
              <a:t>www.ipfcc.org</a:t>
            </a:r>
            <a:r>
              <a:rPr lang="en-US" sz="2300" dirty="0"/>
              <a:t>/pinwheel-</a:t>
            </a:r>
            <a:r>
              <a:rPr lang="en-US" sz="2300" dirty="0" err="1"/>
              <a:t>sponsors.html</a:t>
            </a:r>
            <a:endParaRPr lang="en-US" sz="2300" dirty="0"/>
          </a:p>
        </p:txBody>
      </p:sp>
      <p:sp>
        <p:nvSpPr>
          <p:cNvPr id="47107" name="Line 4"/>
          <p:cNvSpPr>
            <a:spLocks noChangeShapeType="1"/>
          </p:cNvSpPr>
          <p:nvPr/>
        </p:nvSpPr>
        <p:spPr bwMode="auto">
          <a:xfrm>
            <a:off x="838200" y="1426408"/>
            <a:ext cx="78486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5" name="Picture 4" descr="A screenshot of a cell phone&#10;&#10;Description automatically generated">
            <a:extLst>
              <a:ext uri="{FF2B5EF4-FFF2-40B4-BE49-F238E27FC236}">
                <a16:creationId xmlns:a16="http://schemas.microsoft.com/office/drawing/2014/main" xmlns="" id="{4102A0B3-1786-AF4A-B381-6328D6278C61}"/>
              </a:ext>
            </a:extLst>
          </p:cNvPr>
          <p:cNvPicPr>
            <a:picLocks noChangeAspect="1"/>
          </p:cNvPicPr>
          <p:nvPr/>
        </p:nvPicPr>
        <p:blipFill>
          <a:blip r:embed="rId3"/>
          <a:stretch>
            <a:fillRect/>
          </a:stretch>
        </p:blipFill>
        <p:spPr>
          <a:xfrm>
            <a:off x="624466" y="1740217"/>
            <a:ext cx="4906711" cy="4795557"/>
          </a:xfrm>
          <a:prstGeom prst="rect">
            <a:avLst/>
          </a:prstGeom>
          <a:ln>
            <a:solidFill>
              <a:schemeClr val="accent2"/>
            </a:solidFill>
          </a:ln>
        </p:spPr>
      </p:pic>
      <p:pic>
        <p:nvPicPr>
          <p:cNvPr id="7" name="Picture 6" descr="A close up of a logo&#10;&#10;Description automatically generated">
            <a:extLst>
              <a:ext uri="{FF2B5EF4-FFF2-40B4-BE49-F238E27FC236}">
                <a16:creationId xmlns:a16="http://schemas.microsoft.com/office/drawing/2014/main" xmlns="" id="{7C64DDAB-DD67-324A-8527-3C81DEF85FDF}"/>
              </a:ext>
            </a:extLst>
          </p:cNvPr>
          <p:cNvPicPr>
            <a:picLocks noChangeAspect="1"/>
          </p:cNvPicPr>
          <p:nvPr/>
        </p:nvPicPr>
        <p:blipFill>
          <a:blip r:embed="rId4"/>
          <a:stretch>
            <a:fillRect/>
          </a:stretch>
        </p:blipFill>
        <p:spPr>
          <a:xfrm>
            <a:off x="296637" y="85487"/>
            <a:ext cx="1591246" cy="1579880"/>
          </a:xfrm>
          <a:prstGeom prst="rect">
            <a:avLst/>
          </a:prstGeom>
        </p:spPr>
      </p:pic>
    </p:spTree>
    <p:extLst>
      <p:ext uri="{BB962C8B-B14F-4D97-AF65-F5344CB8AC3E}">
        <p14:creationId xmlns:p14="http://schemas.microsoft.com/office/powerpoint/2010/main" val="12971359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2"/>
          <p:cNvSpPr>
            <a:spLocks noGrp="1" noChangeArrowheads="1"/>
          </p:cNvSpPr>
          <p:nvPr>
            <p:ph type="title"/>
          </p:nvPr>
        </p:nvSpPr>
        <p:spPr>
          <a:xfrm>
            <a:off x="457200" y="160338"/>
            <a:ext cx="8229600" cy="1027112"/>
          </a:xfrm>
        </p:spPr>
        <p:txBody>
          <a:bodyPr/>
          <a:lstStyle/>
          <a:p>
            <a:r>
              <a:rPr lang="en-US" dirty="0">
                <a:latin typeface="Arial" charset="0"/>
                <a:ea typeface="ＭＳ Ｐゴシック" charset="0"/>
                <a:cs typeface="Arial" charset="0"/>
              </a:rPr>
              <a:t/>
            </a:r>
            <a:br>
              <a:rPr lang="en-US" dirty="0">
                <a:latin typeface="Arial" charset="0"/>
                <a:ea typeface="ＭＳ Ｐゴシック" charset="0"/>
                <a:cs typeface="Arial" charset="0"/>
              </a:rPr>
            </a:br>
            <a:endParaRPr lang="en-US" dirty="0">
              <a:latin typeface="Arial" charset="0"/>
              <a:ea typeface="ＭＳ Ｐゴシック" charset="0"/>
              <a:cs typeface="Arial" charset="0"/>
            </a:endParaRPr>
          </a:p>
        </p:txBody>
      </p:sp>
      <p:sp>
        <p:nvSpPr>
          <p:cNvPr id="116738" name="Rectangle 3"/>
          <p:cNvSpPr>
            <a:spLocks noGrp="1" noChangeArrowheads="1"/>
          </p:cNvSpPr>
          <p:nvPr>
            <p:ph idx="1"/>
          </p:nvPr>
        </p:nvSpPr>
        <p:spPr>
          <a:xfrm>
            <a:off x="635000" y="1428751"/>
            <a:ext cx="7848600" cy="5714723"/>
          </a:xfrm>
          <a:solidFill>
            <a:schemeClr val="accent1">
              <a:alpha val="0"/>
            </a:schemeClr>
          </a:solidFill>
        </p:spPr>
        <p:txBody>
          <a:bodyPr/>
          <a:lstStyle/>
          <a:p>
            <a:pPr>
              <a:lnSpc>
                <a:spcPct val="100000"/>
              </a:lnSpc>
              <a:spcAft>
                <a:spcPts val="1800"/>
              </a:spcAft>
            </a:pPr>
            <a:endParaRPr lang="en-US" dirty="0"/>
          </a:p>
          <a:p>
            <a:pPr marL="0" lvl="0" indent="0">
              <a:lnSpc>
                <a:spcPct val="100000"/>
              </a:lnSpc>
              <a:spcBef>
                <a:spcPts val="0"/>
              </a:spcBef>
              <a:spcAft>
                <a:spcPts val="1800"/>
              </a:spcAft>
              <a:buSzPct val="100000"/>
              <a:buNone/>
            </a:pPr>
            <a:r>
              <a:rPr lang="en-US" i="1" dirty="0"/>
              <a:t>Today, we are not offering clinical information.</a:t>
            </a:r>
          </a:p>
          <a:p>
            <a:pPr marL="0" lvl="0" indent="0">
              <a:lnSpc>
                <a:spcPct val="100000"/>
              </a:lnSpc>
              <a:spcBef>
                <a:spcPts val="0"/>
              </a:spcBef>
              <a:spcAft>
                <a:spcPts val="1800"/>
              </a:spcAft>
              <a:buSzPct val="100000"/>
              <a:buNone/>
            </a:pPr>
            <a:r>
              <a:rPr lang="en-US" i="1" dirty="0"/>
              <a:t>We urge you to listen to public health, infectious disease, and other clinical experts. </a:t>
            </a:r>
          </a:p>
          <a:p>
            <a:pPr marL="0" lvl="0" indent="0">
              <a:lnSpc>
                <a:spcPct val="100000"/>
              </a:lnSpc>
              <a:spcBef>
                <a:spcPts val="0"/>
              </a:spcBef>
              <a:spcAft>
                <a:spcPts val="1800"/>
              </a:spcAft>
              <a:buSzPct val="100000"/>
              <a:buNone/>
            </a:pPr>
            <a:r>
              <a:rPr lang="en-US" i="1" dirty="0"/>
              <a:t>We are asking you to draw on your knowledge and experience of patient- and family-centered care and the essential partnerships with patients, residents in continuing care retirement communities (</a:t>
            </a:r>
            <a:r>
              <a:rPr lang="en-US" dirty="0"/>
              <a:t>CCRCs</a:t>
            </a:r>
            <a:r>
              <a:rPr lang="en-US" i="1" dirty="0"/>
              <a:t>), and families and apply this expertise and understanding to shape practice and recommendations for safety for all. </a:t>
            </a:r>
          </a:p>
        </p:txBody>
      </p:sp>
      <p:sp>
        <p:nvSpPr>
          <p:cNvPr id="116739" name="Line 4"/>
          <p:cNvSpPr>
            <a:spLocks noChangeShapeType="1"/>
          </p:cNvSpPr>
          <p:nvPr/>
        </p:nvSpPr>
        <p:spPr bwMode="auto">
          <a:xfrm>
            <a:off x="635000" y="1308100"/>
            <a:ext cx="78486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4611828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827" name="Title 1"/>
          <p:cNvSpPr>
            <a:spLocks noGrp="1"/>
          </p:cNvSpPr>
          <p:nvPr>
            <p:ph type="title"/>
          </p:nvPr>
        </p:nvSpPr>
        <p:spPr>
          <a:xfrm>
            <a:off x="1006997" y="3429000"/>
            <a:ext cx="7130005" cy="2835799"/>
          </a:xfrm>
          <a:solidFill>
            <a:srgbClr val="FFFFFF"/>
          </a:solidFill>
        </p:spPr>
        <p:txBody>
          <a:bodyPr/>
          <a:lstStyle/>
          <a:p>
            <a:pPr>
              <a:lnSpc>
                <a:spcPct val="95000"/>
              </a:lnSpc>
            </a:pPr>
            <a:r>
              <a:rPr lang="en-US" sz="2400" dirty="0">
                <a:solidFill>
                  <a:srgbClr val="000090"/>
                </a:solidFill>
                <a:latin typeface="+mn-lt"/>
              </a:rPr>
              <a:t>IPFCC is closely monitoring developments related to the COVID-19 and its potential impact. At this time, IPFCC’s </a:t>
            </a:r>
            <a:r>
              <a:rPr lang="en-US" sz="2400" b="1" dirty="0">
                <a:solidFill>
                  <a:srgbClr val="000090"/>
                </a:solidFill>
                <a:latin typeface="+mn-lt"/>
              </a:rPr>
              <a:t>9th International Conference </a:t>
            </a:r>
            <a:r>
              <a:rPr lang="en-US" sz="2400" dirty="0">
                <a:solidFill>
                  <a:srgbClr val="000090"/>
                </a:solidFill>
                <a:latin typeface="+mn-lt"/>
              </a:rPr>
              <a:t>in Nashville, TN, August 18-20, 2020 is expected to proceed as planned. IPFCC takes very seriously the responsibility to protect the health, safety and well-being of all and will provide updates as needed.</a:t>
            </a:r>
            <a:br>
              <a:rPr lang="en-US" sz="2400" dirty="0">
                <a:solidFill>
                  <a:srgbClr val="000090"/>
                </a:solidFill>
                <a:latin typeface="+mn-lt"/>
              </a:rPr>
            </a:br>
            <a:r>
              <a:rPr lang="en-US" sz="2400" dirty="0">
                <a:solidFill>
                  <a:srgbClr val="000090"/>
                </a:solidFill>
                <a:latin typeface="+mn-lt"/>
              </a:rPr>
              <a:t/>
            </a:r>
            <a:br>
              <a:rPr lang="en-US" sz="2400" dirty="0">
                <a:solidFill>
                  <a:srgbClr val="000090"/>
                </a:solidFill>
                <a:latin typeface="+mn-lt"/>
              </a:rPr>
            </a:br>
            <a:r>
              <a:rPr lang="en-US" sz="2400" dirty="0">
                <a:solidFill>
                  <a:srgbClr val="000090"/>
                </a:solidFill>
                <a:latin typeface="+mn-lt"/>
              </a:rPr>
              <a:t>For updates: </a:t>
            </a:r>
            <a:r>
              <a:rPr lang="en-US" sz="2400" dirty="0">
                <a:solidFill>
                  <a:srgbClr val="000090"/>
                </a:solidFill>
                <a:latin typeface="+mn-lt"/>
                <a:hlinkClick r:id="rId2"/>
              </a:rPr>
              <a:t>www.ipfcc.org/events/conference.html</a:t>
            </a:r>
            <a:r>
              <a:rPr lang="en-US" sz="2400" dirty="0">
                <a:solidFill>
                  <a:srgbClr val="000090"/>
                </a:solidFill>
                <a:latin typeface="+mn-lt"/>
              </a:rPr>
              <a:t/>
            </a:r>
            <a:br>
              <a:rPr lang="en-US" sz="2400" dirty="0">
                <a:solidFill>
                  <a:srgbClr val="000090"/>
                </a:solidFill>
                <a:latin typeface="+mn-lt"/>
              </a:rPr>
            </a:br>
            <a:r>
              <a:rPr lang="en-US" sz="2400" dirty="0">
                <a:solidFill>
                  <a:srgbClr val="000090"/>
                </a:solidFill>
                <a:latin typeface="+mn-lt"/>
              </a:rPr>
              <a:t/>
            </a:r>
            <a:br>
              <a:rPr lang="en-US" sz="2400" dirty="0">
                <a:solidFill>
                  <a:srgbClr val="000090"/>
                </a:solidFill>
                <a:latin typeface="+mn-lt"/>
              </a:rPr>
            </a:br>
            <a:r>
              <a:rPr lang="en-US" dirty="0"/>
              <a:t/>
            </a:r>
            <a:br>
              <a:rPr lang="en-US" dirty="0"/>
            </a:br>
            <a:r>
              <a:rPr lang="en-US" sz="2400" b="1" dirty="0">
                <a:latin typeface="+mn-lt"/>
                <a:ea typeface="ＭＳ Ｐゴシック" charset="0"/>
                <a:cs typeface="ＭＳ Ｐゴシック" charset="0"/>
              </a:rPr>
              <a:t/>
            </a:r>
            <a:br>
              <a:rPr lang="en-US" sz="2400" b="1" dirty="0">
                <a:latin typeface="+mn-lt"/>
                <a:ea typeface="ＭＳ Ｐゴシック" charset="0"/>
                <a:cs typeface="ＭＳ Ｐゴシック" charset="0"/>
              </a:rPr>
            </a:br>
            <a:endParaRPr lang="en-US" sz="2400" b="1" dirty="0">
              <a:latin typeface="Arial" charset="0"/>
              <a:ea typeface="ＭＳ Ｐゴシック" charset="0"/>
              <a:cs typeface="ＭＳ Ｐゴシック" charset="0"/>
            </a:endParaRPr>
          </a:p>
        </p:txBody>
      </p:sp>
      <p:pic>
        <p:nvPicPr>
          <p:cNvPr id="6" name="Picture 5">
            <a:extLst>
              <a:ext uri="{FF2B5EF4-FFF2-40B4-BE49-F238E27FC236}">
                <a16:creationId xmlns:a16="http://schemas.microsoft.com/office/drawing/2014/main" xmlns="" id="{DBCA4D90-11CC-B84C-BD09-1B0D92BB72D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41243" y="265069"/>
            <a:ext cx="8461514" cy="1789002"/>
          </a:xfrm>
          <a:prstGeom prst="rect">
            <a:avLst/>
          </a:prstGeom>
          <a:noFill/>
          <a:ln>
            <a:noFill/>
          </a:ln>
        </p:spPr>
      </p:pic>
    </p:spTree>
    <p:extLst>
      <p:ext uri="{BB962C8B-B14F-4D97-AF65-F5344CB8AC3E}">
        <p14:creationId xmlns:p14="http://schemas.microsoft.com/office/powerpoint/2010/main" val="23954737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827" name="Title 1"/>
          <p:cNvSpPr>
            <a:spLocks noGrp="1"/>
          </p:cNvSpPr>
          <p:nvPr>
            <p:ph type="title"/>
          </p:nvPr>
        </p:nvSpPr>
        <p:spPr>
          <a:xfrm>
            <a:off x="403761" y="2167264"/>
            <a:ext cx="8336478" cy="2993434"/>
          </a:xfrm>
          <a:solidFill>
            <a:srgbClr val="FFFFFF"/>
          </a:solidFill>
        </p:spPr>
        <p:txBody>
          <a:bodyPr/>
          <a:lstStyle/>
          <a:p>
            <a:pPr>
              <a:lnSpc>
                <a:spcPct val="95000"/>
              </a:lnSpc>
              <a:spcAft>
                <a:spcPts val="1200"/>
              </a:spcAft>
            </a:pPr>
            <a:r>
              <a:rPr lang="en-US" sz="2300" b="1" dirty="0">
                <a:latin typeface="+mn-lt"/>
                <a:ea typeface="ＭＳ Ｐゴシック" charset="0"/>
                <a:cs typeface="ＭＳ Ｐゴシック" charset="0"/>
              </a:rPr>
              <a:t>Join us for an Informal Conversation on COVID-19 on Tuesday March 31</a:t>
            </a:r>
            <a:r>
              <a:rPr lang="en-US" sz="2300" b="1" baseline="30000" dirty="0">
                <a:latin typeface="+mn-lt"/>
                <a:ea typeface="ＭＳ Ｐゴシック" charset="0"/>
                <a:cs typeface="ＭＳ Ｐゴシック" charset="0"/>
              </a:rPr>
              <a:t>st</a:t>
            </a:r>
            <a:r>
              <a:rPr lang="en-US" sz="2300" b="1" dirty="0">
                <a:latin typeface="+mn-lt"/>
                <a:ea typeface="ＭＳ Ｐゴシック" charset="0"/>
                <a:cs typeface="ＭＳ Ｐゴシック" charset="0"/>
              </a:rPr>
              <a:t> noon ET</a:t>
            </a:r>
            <a:br>
              <a:rPr lang="en-US" sz="2300" b="1" dirty="0">
                <a:latin typeface="+mn-lt"/>
                <a:ea typeface="ＭＳ Ｐゴシック" charset="0"/>
                <a:cs typeface="ＭＳ Ｐゴシック" charset="0"/>
              </a:rPr>
            </a:br>
            <a:r>
              <a:rPr lang="en-US" sz="2300" dirty="0">
                <a:latin typeface="+mn-lt"/>
              </a:rPr>
              <a:t/>
            </a:r>
            <a:br>
              <a:rPr lang="en-US" sz="2300" dirty="0">
                <a:latin typeface="+mn-lt"/>
              </a:rPr>
            </a:br>
            <a:r>
              <a:rPr lang="en-US" sz="2300" dirty="0">
                <a:solidFill>
                  <a:schemeClr val="accent6">
                    <a:lumMod val="75000"/>
                  </a:schemeClr>
                </a:solidFill>
                <a:latin typeface="+mn-lt"/>
              </a:rPr>
              <a:t>Share how you have maintained safety, involved PFAs, and supported the emotional needs of patients, families and healthcare staff during this difficult time. </a:t>
            </a:r>
            <a:br>
              <a:rPr lang="en-US" sz="2300" dirty="0">
                <a:solidFill>
                  <a:schemeClr val="accent6">
                    <a:lumMod val="75000"/>
                  </a:schemeClr>
                </a:solidFill>
                <a:latin typeface="+mn-lt"/>
              </a:rPr>
            </a:br>
            <a:r>
              <a:rPr lang="en-US" sz="2300" dirty="0">
                <a:solidFill>
                  <a:schemeClr val="accent6">
                    <a:lumMod val="75000"/>
                  </a:schemeClr>
                </a:solidFill>
                <a:latin typeface="+mn-lt"/>
              </a:rPr>
              <a:t/>
            </a:r>
            <a:br>
              <a:rPr lang="en-US" sz="2300" dirty="0">
                <a:solidFill>
                  <a:schemeClr val="accent6">
                    <a:lumMod val="75000"/>
                  </a:schemeClr>
                </a:solidFill>
                <a:latin typeface="+mn-lt"/>
              </a:rPr>
            </a:br>
            <a:r>
              <a:rPr lang="en-US" sz="2300" dirty="0">
                <a:solidFill>
                  <a:schemeClr val="accent6">
                    <a:lumMod val="75000"/>
                  </a:schemeClr>
                </a:solidFill>
                <a:latin typeface="+mn-lt"/>
              </a:rPr>
              <a:t>These informal conversations provide an opportunity to build on the experience and strengths of those who join the call.  </a:t>
            </a:r>
            <a:r>
              <a:rPr lang="en-US" sz="2400" dirty="0">
                <a:solidFill>
                  <a:schemeClr val="accent6">
                    <a:lumMod val="75000"/>
                  </a:schemeClr>
                </a:solidFill>
                <a:latin typeface="Arial"/>
              </a:rPr>
              <a:t/>
            </a:r>
            <a:br>
              <a:rPr lang="en-US" sz="2400" dirty="0">
                <a:solidFill>
                  <a:schemeClr val="accent6">
                    <a:lumMod val="75000"/>
                  </a:schemeClr>
                </a:solidFill>
                <a:latin typeface="Arial"/>
              </a:rPr>
            </a:br>
            <a:endParaRPr lang="en-US" sz="1900" dirty="0">
              <a:solidFill>
                <a:schemeClr val="accent6">
                  <a:lumMod val="75000"/>
                </a:schemeClr>
              </a:solidFill>
              <a:latin typeface="Arial"/>
            </a:endParaRPr>
          </a:p>
        </p:txBody>
      </p:sp>
      <p:sp>
        <p:nvSpPr>
          <p:cNvPr id="10" name="Title 5"/>
          <p:cNvSpPr txBox="1">
            <a:spLocks/>
          </p:cNvSpPr>
          <p:nvPr/>
        </p:nvSpPr>
        <p:spPr bwMode="auto">
          <a:xfrm>
            <a:off x="0" y="5037793"/>
            <a:ext cx="9144000" cy="1143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txBody>
          <a:bodyPr anchor="ctr">
            <a:normAutofit fontScale="52500" lnSpcReduction="20000"/>
          </a:bodyPr>
          <a:lstStyle>
            <a:lvl1pPr algn="l" defTabSz="457200" rtl="0" eaLnBrk="0" fontAlgn="base" hangingPunct="0">
              <a:lnSpc>
                <a:spcPct val="85000"/>
              </a:lnSpc>
              <a:spcBef>
                <a:spcPct val="0"/>
              </a:spcBef>
              <a:spcAft>
                <a:spcPct val="0"/>
              </a:spcAft>
              <a:defRPr sz="3600" kern="1200">
                <a:ln>
                  <a:noFill/>
                </a:ln>
                <a:solidFill>
                  <a:srgbClr val="400080"/>
                </a:solidFill>
                <a:latin typeface="+mj-lt"/>
                <a:ea typeface="ＭＳ Ｐゴシック" charset="-128"/>
                <a:cs typeface="ＭＳ Ｐゴシック" charset="-128"/>
              </a:defRPr>
            </a:lvl1pPr>
            <a:lvl2pPr algn="l" defTabSz="457200" rtl="0" eaLnBrk="0" fontAlgn="base" hangingPunct="0">
              <a:lnSpc>
                <a:spcPct val="85000"/>
              </a:lnSpc>
              <a:spcBef>
                <a:spcPct val="0"/>
              </a:spcBef>
              <a:spcAft>
                <a:spcPct val="0"/>
              </a:spcAft>
              <a:defRPr sz="3600">
                <a:solidFill>
                  <a:srgbClr val="400080"/>
                </a:solidFill>
                <a:latin typeface="Arial" pitchFamily="80" charset="0"/>
                <a:ea typeface="ＭＳ Ｐゴシック" charset="-128"/>
                <a:cs typeface="ＭＳ Ｐゴシック" charset="-128"/>
              </a:defRPr>
            </a:lvl2pPr>
            <a:lvl3pPr algn="l" defTabSz="457200" rtl="0" eaLnBrk="0" fontAlgn="base" hangingPunct="0">
              <a:lnSpc>
                <a:spcPct val="85000"/>
              </a:lnSpc>
              <a:spcBef>
                <a:spcPct val="0"/>
              </a:spcBef>
              <a:spcAft>
                <a:spcPct val="0"/>
              </a:spcAft>
              <a:defRPr sz="3600">
                <a:solidFill>
                  <a:srgbClr val="400080"/>
                </a:solidFill>
                <a:latin typeface="Arial" pitchFamily="80" charset="0"/>
                <a:ea typeface="ＭＳ Ｐゴシック" charset="-128"/>
                <a:cs typeface="ＭＳ Ｐゴシック" charset="-128"/>
              </a:defRPr>
            </a:lvl3pPr>
            <a:lvl4pPr algn="l" defTabSz="457200" rtl="0" eaLnBrk="0" fontAlgn="base" hangingPunct="0">
              <a:lnSpc>
                <a:spcPct val="85000"/>
              </a:lnSpc>
              <a:spcBef>
                <a:spcPct val="0"/>
              </a:spcBef>
              <a:spcAft>
                <a:spcPct val="0"/>
              </a:spcAft>
              <a:defRPr sz="3600">
                <a:solidFill>
                  <a:srgbClr val="400080"/>
                </a:solidFill>
                <a:latin typeface="Arial" pitchFamily="80" charset="0"/>
                <a:ea typeface="ＭＳ Ｐゴシック" charset="-128"/>
                <a:cs typeface="ＭＳ Ｐゴシック" charset="-128"/>
              </a:defRPr>
            </a:lvl4pPr>
            <a:lvl5pPr algn="l" defTabSz="457200" rtl="0" eaLnBrk="0" fontAlgn="base" hangingPunct="0">
              <a:lnSpc>
                <a:spcPct val="85000"/>
              </a:lnSpc>
              <a:spcBef>
                <a:spcPct val="0"/>
              </a:spcBef>
              <a:spcAft>
                <a:spcPct val="0"/>
              </a:spcAft>
              <a:defRPr sz="3600">
                <a:solidFill>
                  <a:srgbClr val="400080"/>
                </a:solidFill>
                <a:latin typeface="Arial" pitchFamily="80"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a:lstStyle>
          <a:p>
            <a:pPr lvl="1">
              <a:lnSpc>
                <a:spcPct val="115000"/>
              </a:lnSpc>
              <a:defRPr/>
            </a:pPr>
            <a:r>
              <a:rPr lang="en-US" b="1" dirty="0">
                <a:solidFill>
                  <a:schemeClr val="accent6">
                    <a:lumMod val="75000"/>
                  </a:schemeClr>
                </a:solidFill>
                <a:latin typeface="Arial"/>
              </a:rPr>
              <a:t>To register:  </a:t>
            </a:r>
          </a:p>
          <a:p>
            <a:pPr lvl="1">
              <a:defRPr/>
            </a:pPr>
            <a:endParaRPr lang="en-US" b="1" dirty="0">
              <a:solidFill>
                <a:schemeClr val="accent6">
                  <a:lumMod val="75000"/>
                </a:schemeClr>
              </a:solidFill>
              <a:latin typeface="Arial"/>
            </a:endParaRPr>
          </a:p>
          <a:p>
            <a:pPr lvl="1">
              <a:lnSpc>
                <a:spcPct val="115000"/>
              </a:lnSpc>
              <a:defRPr/>
            </a:pPr>
            <a:r>
              <a:rPr lang="en-US" b="1" dirty="0">
                <a:solidFill>
                  <a:srgbClr val="FF6600"/>
                </a:solidFill>
                <a:latin typeface="Arial"/>
              </a:rPr>
              <a:t> </a:t>
            </a:r>
            <a:r>
              <a:rPr lang="en-US" sz="3800" dirty="0"/>
              <a:t>https://</a:t>
            </a:r>
            <a:r>
              <a:rPr lang="en-US" sz="3800" dirty="0" err="1"/>
              <a:t>zoom.us</a:t>
            </a:r>
            <a:r>
              <a:rPr lang="en-US" sz="3800" dirty="0"/>
              <a:t>/meeting/register/upUucO6hrzwi2k9uLI0yl5hykG4_iHXiCg</a:t>
            </a:r>
            <a:endParaRPr lang="en-US" sz="3800" b="1" dirty="0">
              <a:solidFill>
                <a:srgbClr val="FF6600"/>
              </a:solidFill>
              <a:latin typeface="Arial"/>
            </a:endParaRPr>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33400" y="222333"/>
            <a:ext cx="7724588" cy="1593273"/>
          </a:xfrm>
          <a:prstGeom prst="rect">
            <a:avLst/>
          </a:prstGeom>
        </p:spPr>
      </p:pic>
      <p:sp>
        <p:nvSpPr>
          <p:cNvPr id="589825" name="Line 4"/>
          <p:cNvSpPr>
            <a:spLocks noChangeShapeType="1"/>
          </p:cNvSpPr>
          <p:nvPr/>
        </p:nvSpPr>
        <p:spPr bwMode="auto">
          <a:xfrm>
            <a:off x="533400" y="1815606"/>
            <a:ext cx="80772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solidFill>
                <a:srgbClr val="000000"/>
              </a:solidFill>
              <a:latin typeface="Arial"/>
            </a:endParaRPr>
          </a:p>
        </p:txBody>
      </p:sp>
    </p:spTree>
    <p:extLst>
      <p:ext uri="{BB962C8B-B14F-4D97-AF65-F5344CB8AC3E}">
        <p14:creationId xmlns:p14="http://schemas.microsoft.com/office/powerpoint/2010/main" val="31685617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96652" y="2171818"/>
            <a:ext cx="8402964" cy="4433521"/>
          </a:xfrm>
          <a:prstGeom prst="rect">
            <a:avLst/>
          </a:prstGeom>
          <a:noFill/>
        </p:spPr>
        <p:txBody>
          <a:bodyPr wrap="square" rtlCol="0">
            <a:spAutoFit/>
          </a:bodyPr>
          <a:lstStyle/>
          <a:p>
            <a:pPr marL="285750" indent="-285750">
              <a:lnSpc>
                <a:spcPct val="90000"/>
              </a:lnSpc>
              <a:spcAft>
                <a:spcPts val="600"/>
              </a:spcAft>
              <a:buClr>
                <a:srgbClr val="6D6FC7"/>
              </a:buClr>
              <a:buSzPct val="140000"/>
              <a:buFont typeface="Arial Unicode MS" panose="020B0604020202020204" pitchFamily="34" charset="-128"/>
              <a:buChar char="◆"/>
            </a:pPr>
            <a:r>
              <a:rPr lang="en-US" sz="1800" dirty="0">
                <a:solidFill>
                  <a:srgbClr val="6D6FC7">
                    <a:lumMod val="75000"/>
                  </a:srgbClr>
                </a:solidFill>
              </a:rPr>
              <a:t>Health care workers putting their lives on the line: doctors, nurses, therapists. </a:t>
            </a:r>
          </a:p>
          <a:p>
            <a:pPr marL="285750" indent="-285750">
              <a:lnSpc>
                <a:spcPct val="90000"/>
              </a:lnSpc>
              <a:spcAft>
                <a:spcPts val="600"/>
              </a:spcAft>
              <a:buClr>
                <a:srgbClr val="6D6FC7"/>
              </a:buClr>
              <a:buSzPct val="140000"/>
              <a:buFont typeface="Arial Unicode MS" panose="020B0604020202020204" pitchFamily="34" charset="-128"/>
              <a:buChar char="◆"/>
            </a:pPr>
            <a:r>
              <a:rPr lang="en-US" sz="1800" dirty="0">
                <a:solidFill>
                  <a:srgbClr val="6D6FC7">
                    <a:lumMod val="75000"/>
                  </a:srgbClr>
                </a:solidFill>
              </a:rPr>
              <a:t>Grocery store clerks stocking shelves</a:t>
            </a:r>
          </a:p>
          <a:p>
            <a:pPr marL="285750" indent="-285750">
              <a:lnSpc>
                <a:spcPct val="90000"/>
              </a:lnSpc>
              <a:spcAft>
                <a:spcPts val="600"/>
              </a:spcAft>
              <a:buClr>
                <a:srgbClr val="6D6FC7"/>
              </a:buClr>
              <a:buSzPct val="140000"/>
              <a:buFont typeface="Arial Unicode MS" panose="020B0604020202020204" pitchFamily="34" charset="-128"/>
              <a:buChar char="◆"/>
            </a:pPr>
            <a:r>
              <a:rPr lang="en-US" sz="1800" dirty="0">
                <a:solidFill>
                  <a:srgbClr val="6D6FC7">
                    <a:lumMod val="75000"/>
                  </a:srgbClr>
                </a:solidFill>
              </a:rPr>
              <a:t>Italians singing to each other</a:t>
            </a:r>
          </a:p>
          <a:p>
            <a:pPr marL="285750" indent="-285750">
              <a:lnSpc>
                <a:spcPct val="90000"/>
              </a:lnSpc>
              <a:spcAft>
                <a:spcPts val="600"/>
              </a:spcAft>
              <a:buClr>
                <a:srgbClr val="6D6FC7"/>
              </a:buClr>
              <a:buSzPct val="140000"/>
              <a:buFont typeface="Arial Unicode MS" panose="020B0604020202020204" pitchFamily="34" charset="-128"/>
              <a:buChar char="◆"/>
            </a:pPr>
            <a:r>
              <a:rPr lang="en-US" sz="1800" dirty="0">
                <a:solidFill>
                  <a:srgbClr val="6D6FC7">
                    <a:lumMod val="75000"/>
                  </a:srgbClr>
                </a:solidFill>
              </a:rPr>
              <a:t>Restaurants opening food pantries</a:t>
            </a:r>
          </a:p>
          <a:p>
            <a:pPr marL="285750" indent="-285750">
              <a:lnSpc>
                <a:spcPct val="90000"/>
              </a:lnSpc>
              <a:spcAft>
                <a:spcPts val="600"/>
              </a:spcAft>
              <a:buClr>
                <a:srgbClr val="6D6FC7"/>
              </a:buClr>
              <a:buSzPct val="140000"/>
              <a:buFont typeface="Arial Unicode MS" panose="020B0604020202020204" pitchFamily="34" charset="-128"/>
              <a:buChar char="◆"/>
            </a:pPr>
            <a:r>
              <a:rPr lang="en-US" sz="1800" dirty="0">
                <a:solidFill>
                  <a:srgbClr val="6D6FC7">
                    <a:lumMod val="75000"/>
                  </a:srgbClr>
                </a:solidFill>
              </a:rPr>
              <a:t>Musicians and artists sharing their talents virtually 	</a:t>
            </a:r>
          </a:p>
          <a:p>
            <a:pPr marL="742950" lvl="1" indent="-285750">
              <a:lnSpc>
                <a:spcPct val="90000"/>
              </a:lnSpc>
              <a:spcAft>
                <a:spcPts val="600"/>
              </a:spcAft>
              <a:buClr>
                <a:srgbClr val="6D6FC7"/>
              </a:buClr>
              <a:buSzPct val="140000"/>
              <a:buFont typeface="Wingdings" charset="2"/>
              <a:buChar char="§"/>
            </a:pPr>
            <a:r>
              <a:rPr lang="en-US" sz="1800" dirty="0">
                <a:solidFill>
                  <a:srgbClr val="000090"/>
                </a:solidFill>
              </a:rPr>
              <a:t>#</a:t>
            </a:r>
            <a:r>
              <a:rPr lang="en-US" sz="1800" dirty="0" err="1">
                <a:solidFill>
                  <a:srgbClr val="000090"/>
                </a:solidFill>
              </a:rPr>
              <a:t>SongsofComfort</a:t>
            </a:r>
            <a:r>
              <a:rPr lang="en-US" sz="1800" dirty="0">
                <a:solidFill>
                  <a:srgbClr val="000090"/>
                </a:solidFill>
              </a:rPr>
              <a:t> (Yo-Yo Ma)</a:t>
            </a:r>
          </a:p>
          <a:p>
            <a:pPr marL="742950" lvl="1" indent="-285750">
              <a:lnSpc>
                <a:spcPct val="90000"/>
              </a:lnSpc>
              <a:spcAft>
                <a:spcPts val="600"/>
              </a:spcAft>
              <a:buClr>
                <a:srgbClr val="6D6FC7"/>
              </a:buClr>
              <a:buSzPct val="140000"/>
              <a:buFont typeface="Wingdings" charset="2"/>
              <a:buChar char="§"/>
            </a:pPr>
            <a:r>
              <a:rPr lang="en-US" sz="1800" dirty="0">
                <a:solidFill>
                  <a:srgbClr val="000090"/>
                </a:solidFill>
              </a:rPr>
              <a:t>www.ted.com/talks/dewitt_jones_celebrate_what_s_right_with_the_world?language=en</a:t>
            </a:r>
          </a:p>
          <a:p>
            <a:pPr marL="285750" indent="-285750">
              <a:lnSpc>
                <a:spcPct val="90000"/>
              </a:lnSpc>
              <a:spcAft>
                <a:spcPts val="600"/>
              </a:spcAft>
              <a:buClr>
                <a:srgbClr val="6D6FC7"/>
              </a:buClr>
              <a:buSzPct val="140000"/>
              <a:buFont typeface="Arial Unicode MS" panose="020B0604020202020204" pitchFamily="34" charset="-128"/>
              <a:buChar char="◆"/>
            </a:pPr>
            <a:r>
              <a:rPr lang="en-US" sz="1800" dirty="0">
                <a:solidFill>
                  <a:srgbClr val="6D6FC7">
                    <a:lumMod val="75000"/>
                  </a:srgbClr>
                </a:solidFill>
              </a:rPr>
              <a:t>Farmers and farmworkers growing and harvesting food</a:t>
            </a:r>
          </a:p>
          <a:p>
            <a:pPr marL="285750" indent="-285750">
              <a:lnSpc>
                <a:spcPct val="90000"/>
              </a:lnSpc>
              <a:spcAft>
                <a:spcPts val="600"/>
              </a:spcAft>
              <a:buClr>
                <a:srgbClr val="6D6FC7"/>
              </a:buClr>
              <a:buSzPct val="140000"/>
              <a:buFont typeface="Arial Unicode MS" panose="020B0604020202020204" pitchFamily="34" charset="-128"/>
              <a:buChar char="◆"/>
            </a:pPr>
            <a:r>
              <a:rPr lang="en-US" sz="1800" dirty="0">
                <a:solidFill>
                  <a:srgbClr val="6D6FC7">
                    <a:lumMod val="75000"/>
                  </a:srgbClr>
                </a:solidFill>
              </a:rPr>
              <a:t>Truck drivers delivering goods and products</a:t>
            </a:r>
          </a:p>
          <a:p>
            <a:pPr marL="285750" indent="-285750">
              <a:lnSpc>
                <a:spcPct val="90000"/>
              </a:lnSpc>
              <a:spcAft>
                <a:spcPts val="600"/>
              </a:spcAft>
              <a:buClr>
                <a:srgbClr val="6D6FC7"/>
              </a:buClr>
              <a:buSzPct val="140000"/>
              <a:buFont typeface="Arial Unicode MS" panose="020B0604020202020204" pitchFamily="34" charset="-128"/>
              <a:buChar char="◆"/>
            </a:pPr>
            <a:r>
              <a:rPr lang="en-US" sz="1800" dirty="0">
                <a:solidFill>
                  <a:srgbClr val="6D6FC7">
                    <a:lumMod val="75000"/>
                  </a:srgbClr>
                </a:solidFill>
              </a:rPr>
              <a:t>Neighbors checking on each other </a:t>
            </a:r>
          </a:p>
          <a:p>
            <a:pPr marL="285750" indent="-285750">
              <a:lnSpc>
                <a:spcPct val="90000"/>
              </a:lnSpc>
              <a:spcAft>
                <a:spcPts val="600"/>
              </a:spcAft>
              <a:buClr>
                <a:srgbClr val="6D6FC7"/>
              </a:buClr>
              <a:buSzPct val="140000"/>
              <a:buFont typeface="Arial Unicode MS" panose="020B0604020202020204" pitchFamily="34" charset="-128"/>
              <a:buChar char="◆"/>
            </a:pPr>
            <a:r>
              <a:rPr lang="en-US" sz="1800" dirty="0">
                <a:solidFill>
                  <a:srgbClr val="6D6FC7">
                    <a:lumMod val="75000"/>
                  </a:srgbClr>
                </a:solidFill>
              </a:rPr>
              <a:t>Social service organizations and faith groups reaching out to those in need</a:t>
            </a:r>
          </a:p>
          <a:p>
            <a:pPr marL="285750" indent="-285750">
              <a:lnSpc>
                <a:spcPct val="90000"/>
              </a:lnSpc>
              <a:spcAft>
                <a:spcPts val="600"/>
              </a:spcAft>
              <a:buClr>
                <a:srgbClr val="6D6FC7"/>
              </a:buClr>
              <a:buSzPct val="140000"/>
              <a:buFont typeface="Arial Unicode MS" panose="020B0604020202020204" pitchFamily="34" charset="-128"/>
              <a:buChar char="◆"/>
            </a:pPr>
            <a:r>
              <a:rPr lang="is-IS" sz="1800" dirty="0">
                <a:solidFill>
                  <a:srgbClr val="6D6FC7">
                    <a:lumMod val="75000"/>
                  </a:srgbClr>
                </a:solidFill>
              </a:rPr>
              <a:t>AND </a:t>
            </a:r>
            <a:r>
              <a:rPr lang="en-US" sz="1800" dirty="0">
                <a:solidFill>
                  <a:srgbClr val="6D6FC7">
                    <a:lumMod val="75000"/>
                  </a:srgbClr>
                </a:solidFill>
              </a:rPr>
              <a:t>the communities who are following social (physical) distancing requests while finding creative ways to maintain social connections</a:t>
            </a:r>
          </a:p>
        </p:txBody>
      </p:sp>
      <p:sp>
        <p:nvSpPr>
          <p:cNvPr id="6" name="Line 4">
            <a:extLst>
              <a:ext uri="{FF2B5EF4-FFF2-40B4-BE49-F238E27FC236}">
                <a16:creationId xmlns:a16="http://schemas.microsoft.com/office/drawing/2014/main" xmlns="" id="{5D730CE5-BD37-8342-A770-602A65677324}"/>
              </a:ext>
            </a:extLst>
          </p:cNvPr>
          <p:cNvSpPr>
            <a:spLocks noChangeShapeType="1"/>
          </p:cNvSpPr>
          <p:nvPr/>
        </p:nvSpPr>
        <p:spPr bwMode="auto">
          <a:xfrm>
            <a:off x="370518" y="1999663"/>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sz="1800">
              <a:solidFill>
                <a:srgbClr val="000000"/>
              </a:solidFill>
            </a:endParaRPr>
          </a:p>
        </p:txBody>
      </p:sp>
      <p:pic>
        <p:nvPicPr>
          <p:cNvPr id="4" name="Picture 3"/>
          <p:cNvPicPr>
            <a:picLocks noChangeAspect="1"/>
          </p:cNvPicPr>
          <p:nvPr/>
        </p:nvPicPr>
        <p:blipFill>
          <a:blip r:embed="rId2"/>
          <a:stretch>
            <a:fillRect/>
          </a:stretch>
        </p:blipFill>
        <p:spPr>
          <a:xfrm>
            <a:off x="2441957" y="112629"/>
            <a:ext cx="3844414" cy="1807787"/>
          </a:xfrm>
          <a:prstGeom prst="rect">
            <a:avLst/>
          </a:prstGeom>
        </p:spPr>
      </p:pic>
    </p:spTree>
    <p:extLst>
      <p:ext uri="{BB962C8B-B14F-4D97-AF65-F5344CB8AC3E}">
        <p14:creationId xmlns:p14="http://schemas.microsoft.com/office/powerpoint/2010/main" val="157567469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90371534_10156855149861610_7854746885116919808_n.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43000" y="0"/>
            <a:ext cx="6858000" cy="6858000"/>
          </a:xfrm>
          <a:prstGeom prst="rect">
            <a:avLst/>
          </a:prstGeom>
        </p:spPr>
      </p:pic>
    </p:spTree>
    <p:extLst>
      <p:ext uri="{BB962C8B-B14F-4D97-AF65-F5344CB8AC3E}">
        <p14:creationId xmlns:p14="http://schemas.microsoft.com/office/powerpoint/2010/main" val="3525418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p:cNvSpPr>
            <a:spLocks noGrp="1" noChangeArrowheads="1"/>
          </p:cNvSpPr>
          <p:nvPr>
            <p:ph type="title"/>
          </p:nvPr>
        </p:nvSpPr>
        <p:spPr>
          <a:xfrm>
            <a:off x="457200" y="25400"/>
            <a:ext cx="8470900" cy="1027113"/>
          </a:xfrm>
        </p:spPr>
        <p:txBody>
          <a:bodyPr/>
          <a:lstStyle/>
          <a:p>
            <a:r>
              <a:rPr lang="en-US" dirty="0">
                <a:latin typeface="Arial" charset="0"/>
                <a:ea typeface="ＭＳ Ｐゴシック" charset="0"/>
                <a:cs typeface="Arial" charset="0"/>
              </a:rPr>
              <a:t/>
            </a:r>
            <a:br>
              <a:rPr lang="en-US" dirty="0">
                <a:latin typeface="Arial" charset="0"/>
                <a:ea typeface="ＭＳ Ｐゴシック" charset="0"/>
                <a:cs typeface="Arial" charset="0"/>
              </a:rPr>
            </a:br>
            <a:r>
              <a:rPr lang="en-US" dirty="0">
                <a:latin typeface="Arial" charset="0"/>
                <a:ea typeface="ＭＳ Ｐゴシック" charset="0"/>
                <a:cs typeface="ＭＳ Ｐゴシック" charset="0"/>
              </a:rPr>
              <a:t/>
            </a:r>
            <a:br>
              <a:rPr lang="en-US" dirty="0">
                <a:latin typeface="Arial" charset="0"/>
                <a:ea typeface="ＭＳ Ｐゴシック" charset="0"/>
                <a:cs typeface="ＭＳ Ｐゴシック" charset="0"/>
              </a:rPr>
            </a:br>
            <a:r>
              <a:rPr lang="en-US" dirty="0">
                <a:latin typeface="Arial" charset="0"/>
                <a:ea typeface="ＭＳ Ｐゴシック" charset="0"/>
                <a:cs typeface="ＭＳ Ｐゴシック" charset="0"/>
              </a:rPr>
              <a:t>Patient- and Family-Centered Core Concepts</a:t>
            </a:r>
            <a:endParaRPr lang="en-US" dirty="0">
              <a:latin typeface="Arial" charset="0"/>
              <a:ea typeface="ＭＳ Ｐゴシック" charset="0"/>
              <a:cs typeface="Arial" charset="0"/>
            </a:endParaRPr>
          </a:p>
        </p:txBody>
      </p:sp>
      <p:sp>
        <p:nvSpPr>
          <p:cNvPr id="120834" name="Rectangle 3"/>
          <p:cNvSpPr>
            <a:spLocks noGrp="1" noChangeArrowheads="1"/>
          </p:cNvSpPr>
          <p:nvPr>
            <p:ph idx="1"/>
          </p:nvPr>
        </p:nvSpPr>
        <p:spPr>
          <a:xfrm>
            <a:off x="457200" y="1600200"/>
            <a:ext cx="8229600" cy="4737100"/>
          </a:xfrm>
        </p:spPr>
        <p:txBody>
          <a:bodyPr/>
          <a:lstStyle/>
          <a:p>
            <a:pPr>
              <a:buFont typeface="Lucida Grande" charset="0"/>
              <a:buChar char="▼"/>
            </a:pPr>
            <a:endParaRPr dirty="0">
              <a:latin typeface="Arial" charset="0"/>
              <a:ea typeface="ＭＳ Ｐゴシック" charset="0"/>
              <a:cs typeface="ＭＳ Ｐゴシック" charset="0"/>
            </a:endParaRPr>
          </a:p>
          <a:p>
            <a:pPr>
              <a:lnSpc>
                <a:spcPct val="95000"/>
              </a:lnSpc>
              <a:spcAft>
                <a:spcPts val="1200"/>
              </a:spcAft>
              <a:buFont typeface="Wingdings" charset="2"/>
              <a:buChar char="u"/>
            </a:pPr>
            <a:r>
              <a:rPr dirty="0">
                <a:latin typeface="Arial" charset="0"/>
                <a:ea typeface="ＭＳ Ｐゴシック" charset="0"/>
                <a:cs typeface="ＭＳ Ｐゴシック" charset="0"/>
              </a:rPr>
              <a:t>People are treated with </a:t>
            </a:r>
            <a:r>
              <a:rPr b="1" dirty="0">
                <a:solidFill>
                  <a:srgbClr val="400080"/>
                </a:solidFill>
                <a:latin typeface="Arial" charset="0"/>
                <a:ea typeface="ＭＳ Ｐゴシック" charset="0"/>
                <a:cs typeface="ＭＳ Ｐゴシック" charset="0"/>
              </a:rPr>
              <a:t>respect and dignity</a:t>
            </a:r>
            <a:r>
              <a:rPr dirty="0">
                <a:latin typeface="Arial" charset="0"/>
                <a:ea typeface="ＭＳ Ｐゴシック" charset="0"/>
                <a:cs typeface="ＭＳ Ｐゴシック" charset="0"/>
              </a:rPr>
              <a:t>. </a:t>
            </a:r>
          </a:p>
          <a:p>
            <a:pPr>
              <a:lnSpc>
                <a:spcPct val="95000"/>
              </a:lnSpc>
              <a:spcAft>
                <a:spcPts val="1200"/>
              </a:spcAft>
              <a:buFont typeface="Wingdings" charset="2"/>
              <a:buChar char="u"/>
            </a:pPr>
            <a:r>
              <a:rPr dirty="0">
                <a:latin typeface="Arial" charset="0"/>
                <a:ea typeface="ＭＳ Ｐゴシック" charset="0"/>
                <a:cs typeface="ＭＳ Ｐゴシック" charset="0"/>
              </a:rPr>
              <a:t>Health care providers communicate and share complete and unbiased </a:t>
            </a:r>
            <a:r>
              <a:rPr b="1" dirty="0">
                <a:solidFill>
                  <a:srgbClr val="400080"/>
                </a:solidFill>
                <a:latin typeface="Arial" charset="0"/>
                <a:ea typeface="ＭＳ Ｐゴシック" charset="0"/>
                <a:cs typeface="ＭＳ Ｐゴシック" charset="0"/>
              </a:rPr>
              <a:t>information</a:t>
            </a:r>
            <a:r>
              <a:rPr dirty="0">
                <a:latin typeface="Arial" charset="0"/>
                <a:ea typeface="ＭＳ Ｐゴシック" charset="0"/>
                <a:cs typeface="ＭＳ Ｐゴシック" charset="0"/>
              </a:rPr>
              <a:t> with patients and families in ways that are affirming and useful.</a:t>
            </a:r>
          </a:p>
          <a:p>
            <a:pPr>
              <a:lnSpc>
                <a:spcPct val="95000"/>
              </a:lnSpc>
              <a:spcAft>
                <a:spcPts val="1200"/>
              </a:spcAft>
              <a:buFont typeface="Wingdings" charset="2"/>
              <a:buChar char="u"/>
            </a:pPr>
            <a:r>
              <a:rPr lang="en-US" dirty="0">
                <a:latin typeface="Arial" charset="0"/>
                <a:ea typeface="ＭＳ Ｐゴシック" charset="0"/>
                <a:cs typeface="ＭＳ Ｐゴシック" charset="0"/>
              </a:rPr>
              <a:t>Patients </a:t>
            </a:r>
            <a:r>
              <a:rPr dirty="0">
                <a:latin typeface="Arial" charset="0"/>
                <a:ea typeface="ＭＳ Ｐゴシック" charset="0"/>
                <a:cs typeface="ＭＳ Ｐゴシック" charset="0"/>
              </a:rPr>
              <a:t>and families are encouraged and supported in </a:t>
            </a:r>
            <a:r>
              <a:rPr b="1" dirty="0">
                <a:solidFill>
                  <a:srgbClr val="400080"/>
                </a:solidFill>
                <a:latin typeface="Arial" charset="0"/>
                <a:ea typeface="ＭＳ Ｐゴシック" charset="0"/>
                <a:cs typeface="ＭＳ Ｐゴシック" charset="0"/>
              </a:rPr>
              <a:t>participating in care and decision-making </a:t>
            </a:r>
            <a:r>
              <a:rPr dirty="0">
                <a:latin typeface="Arial" charset="0"/>
                <a:ea typeface="ＭＳ Ｐゴシック" charset="0"/>
                <a:cs typeface="ＭＳ Ｐゴシック" charset="0"/>
              </a:rPr>
              <a:t>at the level they choose.</a:t>
            </a:r>
          </a:p>
          <a:p>
            <a:pPr>
              <a:lnSpc>
                <a:spcPct val="95000"/>
              </a:lnSpc>
              <a:spcAft>
                <a:spcPts val="1200"/>
              </a:spcAft>
              <a:buFont typeface="Wingdings" charset="2"/>
              <a:buChar char="u"/>
            </a:pPr>
            <a:r>
              <a:rPr b="1" dirty="0">
                <a:solidFill>
                  <a:srgbClr val="400080"/>
                </a:solidFill>
                <a:latin typeface="Arial" charset="0"/>
                <a:ea typeface="ＭＳ Ｐゴシック" charset="0"/>
                <a:cs typeface="ＭＳ Ｐゴシック" charset="0"/>
              </a:rPr>
              <a:t>Collaboration </a:t>
            </a:r>
            <a:r>
              <a:rPr dirty="0">
                <a:latin typeface="Arial" charset="0"/>
                <a:ea typeface="ＭＳ Ｐゴシック" charset="0"/>
                <a:cs typeface="ＭＳ Ｐゴシック" charset="0"/>
              </a:rPr>
              <a:t>among patients, families, and providers occurs in policy and program development</a:t>
            </a:r>
            <a:r>
              <a:rPr lang="en-US" dirty="0">
                <a:latin typeface="Arial" charset="0"/>
                <a:ea typeface="ＭＳ Ｐゴシック" charset="0"/>
                <a:cs typeface="ＭＳ Ｐゴシック" charset="0"/>
              </a:rPr>
              <a:t>,</a:t>
            </a:r>
            <a:r>
              <a:rPr dirty="0">
                <a:latin typeface="Arial" charset="0"/>
                <a:ea typeface="ＭＳ Ｐゴシック" charset="0"/>
                <a:cs typeface="ＭＳ Ｐゴシック" charset="0"/>
              </a:rPr>
              <a:t> professional education, </a:t>
            </a:r>
            <a:r>
              <a:rPr lang="en-US" dirty="0">
                <a:latin typeface="Arial" charset="0"/>
                <a:ea typeface="ＭＳ Ｐゴシック" charset="0"/>
                <a:cs typeface="ＭＳ Ｐゴシック" charset="0"/>
              </a:rPr>
              <a:t>and research </a:t>
            </a:r>
            <a:r>
              <a:rPr dirty="0">
                <a:latin typeface="Arial" charset="0"/>
                <a:ea typeface="ＭＳ Ｐゴシック" charset="0"/>
                <a:cs typeface="ＭＳ Ｐゴシック" charset="0"/>
              </a:rPr>
              <a:t>as well as in the delivery of care.</a:t>
            </a:r>
          </a:p>
        </p:txBody>
      </p:sp>
      <p:sp>
        <p:nvSpPr>
          <p:cNvPr id="120835" name="Line 4"/>
          <p:cNvSpPr>
            <a:spLocks noChangeShapeType="1"/>
          </p:cNvSpPr>
          <p:nvPr/>
        </p:nvSpPr>
        <p:spPr bwMode="auto">
          <a:xfrm>
            <a:off x="571500" y="1638300"/>
            <a:ext cx="80645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1915782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DA85C573-628D-504B-80A2-820E8FAA951F}"/>
              </a:ext>
            </a:extLst>
          </p:cNvPr>
          <p:cNvPicPr>
            <a:picLocks noChangeAspect="1"/>
          </p:cNvPicPr>
          <p:nvPr/>
        </p:nvPicPr>
        <p:blipFill rotWithShape="1">
          <a:blip r:embed="rId3">
            <a:alphaModFix amt="20000"/>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a:ext>
            </a:extLst>
          </a:blip>
          <a:srcRect/>
          <a:stretch/>
        </p:blipFill>
        <p:spPr>
          <a:xfrm>
            <a:off x="514468" y="501470"/>
            <a:ext cx="7834235" cy="5855060"/>
          </a:xfrm>
          <a:prstGeom prst="rect">
            <a:avLst/>
          </a:prstGeom>
        </p:spPr>
      </p:pic>
      <p:sp>
        <p:nvSpPr>
          <p:cNvPr id="397313" name="Rectangle 2"/>
          <p:cNvSpPr>
            <a:spLocks noGrp="1" noChangeArrowheads="1"/>
          </p:cNvSpPr>
          <p:nvPr>
            <p:ph type="title"/>
          </p:nvPr>
        </p:nvSpPr>
        <p:spPr>
          <a:xfrm>
            <a:off x="943822" y="2031308"/>
            <a:ext cx="6975525" cy="3026880"/>
          </a:xfrm>
        </p:spPr>
        <p:txBody>
          <a:bodyPr anchor="t"/>
          <a:lstStyle/>
          <a:p>
            <a:r>
              <a:rPr lang="en-US" sz="3200" i="1" dirty="0">
                <a:solidFill>
                  <a:srgbClr val="000090"/>
                </a:solidFill>
              </a:rPr>
              <a:t>True North is your orienting point . . . Just as a compass needle points toward a magnetic pole, your True North pulls you toward the purpose of your leadership.</a:t>
            </a:r>
            <a:br>
              <a:rPr lang="en-US" sz="3200" i="1" dirty="0">
                <a:solidFill>
                  <a:srgbClr val="000090"/>
                </a:solidFill>
              </a:rPr>
            </a:br>
            <a:r>
              <a:rPr lang="en-US" sz="2000" i="1" dirty="0">
                <a:solidFill>
                  <a:srgbClr val="000090"/>
                </a:solidFill>
              </a:rPr>
              <a:t>	</a:t>
            </a:r>
            <a:r>
              <a:rPr lang="en-US" sz="3200" i="1" dirty="0">
                <a:solidFill>
                  <a:srgbClr val="000090"/>
                </a:solidFill>
              </a:rPr>
              <a:t/>
            </a:r>
            <a:br>
              <a:rPr lang="en-US" sz="3200" i="1" dirty="0">
                <a:solidFill>
                  <a:srgbClr val="000090"/>
                </a:solidFill>
              </a:rPr>
            </a:br>
            <a:r>
              <a:rPr lang="en-US" sz="3200" i="1" dirty="0">
                <a:solidFill>
                  <a:srgbClr val="000090"/>
                </a:solidFill>
              </a:rPr>
              <a:t>						</a:t>
            </a:r>
            <a:r>
              <a:rPr lang="en-US" sz="2000" dirty="0">
                <a:solidFill>
                  <a:srgbClr val="000090"/>
                </a:solidFill>
              </a:rPr>
              <a:t>Bill George, former CEO, Medtronic</a:t>
            </a:r>
            <a:r>
              <a:rPr lang="en-US" sz="3200" dirty="0">
                <a:solidFill>
                  <a:srgbClr val="000090"/>
                </a:solidFill>
              </a:rPr>
              <a:t>	</a:t>
            </a:r>
            <a:br>
              <a:rPr lang="en-US" sz="3200" dirty="0">
                <a:solidFill>
                  <a:srgbClr val="000090"/>
                </a:solidFill>
              </a:rPr>
            </a:br>
            <a:r>
              <a:rPr lang="en-US" sz="3200" dirty="0">
                <a:solidFill>
                  <a:srgbClr val="002060"/>
                </a:solidFill>
              </a:rPr>
              <a:t>		</a:t>
            </a:r>
          </a:p>
        </p:txBody>
      </p:sp>
    </p:spTree>
    <p:extLst>
      <p:ext uri="{BB962C8B-B14F-4D97-AF65-F5344CB8AC3E}">
        <p14:creationId xmlns:p14="http://schemas.microsoft.com/office/powerpoint/2010/main" val="41619063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a:xfrm>
            <a:off x="1416770" y="1743996"/>
            <a:ext cx="6774741" cy="3120736"/>
          </a:xfrm>
          <a:solidFill>
            <a:schemeClr val="accent1">
              <a:alpha val="0"/>
            </a:schemeClr>
          </a:solidFill>
        </p:spPr>
        <p:txBody>
          <a:bodyPr/>
          <a:lstStyle/>
          <a:p>
            <a:pPr eaLnBrk="1" hangingPunct="1">
              <a:lnSpc>
                <a:spcPct val="95000"/>
              </a:lnSpc>
            </a:pPr>
            <a:r>
              <a:rPr lang="en-US" sz="2800" dirty="0">
                <a:solidFill>
                  <a:srgbClr val="000090"/>
                </a:solidFill>
              </a:rPr>
              <a:t>In times like these, the core concepts of patient- and family-centered care (PFCC) can serve as a North Star, to help inform decision-making, practices, and public health strategies. </a:t>
            </a:r>
            <a:endParaRPr lang="en-US" sz="2800" dirty="0">
              <a:latin typeface="Arial" charset="0"/>
              <a:ea typeface="ＭＳ Ｐゴシック" charset="0"/>
              <a:cs typeface="ＭＳ Ｐゴシック" charset="0"/>
            </a:endParaRPr>
          </a:p>
        </p:txBody>
      </p:sp>
      <p:pic>
        <p:nvPicPr>
          <p:cNvPr id="6" name="Picture 5">
            <a:extLst>
              <a:ext uri="{FF2B5EF4-FFF2-40B4-BE49-F238E27FC236}">
                <a16:creationId xmlns:a16="http://schemas.microsoft.com/office/drawing/2014/main" xmlns="" id="{750052F3-8944-A14E-A6DA-E62D5DEDD7DB}"/>
              </a:ext>
            </a:extLst>
          </p:cNvPr>
          <p:cNvPicPr>
            <a:picLocks noChangeAspect="1"/>
          </p:cNvPicPr>
          <p:nvPr/>
        </p:nvPicPr>
        <p:blipFill rotWithShape="1">
          <a:blip r:embed="rId3">
            <a:alphaModFix amt="20000"/>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a:ext>
            </a:extLst>
          </a:blip>
          <a:srcRect/>
          <a:stretch/>
        </p:blipFill>
        <p:spPr>
          <a:xfrm>
            <a:off x="829108" y="493686"/>
            <a:ext cx="7568863" cy="5656729"/>
          </a:xfrm>
          <a:prstGeom prst="rect">
            <a:avLst/>
          </a:prstGeom>
        </p:spPr>
      </p:pic>
    </p:spTree>
    <p:extLst>
      <p:ext uri="{BB962C8B-B14F-4D97-AF65-F5344CB8AC3E}">
        <p14:creationId xmlns:p14="http://schemas.microsoft.com/office/powerpoint/2010/main" val="22138685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Content Placeholder 7"/>
          <p:cNvSpPr>
            <a:spLocks noGrp="1"/>
          </p:cNvSpPr>
          <p:nvPr>
            <p:ph idx="4294967295"/>
          </p:nvPr>
        </p:nvSpPr>
        <p:spPr>
          <a:xfrm>
            <a:off x="6148388" y="6583363"/>
            <a:ext cx="2995612" cy="2536825"/>
          </a:xfrm>
        </p:spPr>
        <p:txBody>
          <a:bodyPr/>
          <a:lstStyle/>
          <a:p>
            <a:pPr marL="0" indent="0">
              <a:buNone/>
            </a:pPr>
            <a:r>
              <a:rPr lang="en-US" sz="2800" dirty="0">
                <a:latin typeface="Arial" charset="0"/>
                <a:ea typeface="ＭＳ Ｐゴシック" charset="0"/>
                <a:cs typeface="ＭＳ Ｐゴシック" charset="0"/>
              </a:rPr>
              <a:t>					</a:t>
            </a:r>
          </a:p>
        </p:txBody>
      </p:sp>
      <p:sp>
        <p:nvSpPr>
          <p:cNvPr id="46082" name="Line 4"/>
          <p:cNvSpPr>
            <a:spLocks noChangeShapeType="1"/>
          </p:cNvSpPr>
          <p:nvPr/>
        </p:nvSpPr>
        <p:spPr bwMode="auto">
          <a:xfrm>
            <a:off x="654441" y="1121136"/>
            <a:ext cx="7848600"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 name="TextBox 4">
            <a:extLst>
              <a:ext uri="{FF2B5EF4-FFF2-40B4-BE49-F238E27FC236}">
                <a16:creationId xmlns:a16="http://schemas.microsoft.com/office/drawing/2014/main" xmlns="" id="{63EFF3A1-36E2-BA41-BE0A-7C01EDD99D20}"/>
              </a:ext>
            </a:extLst>
          </p:cNvPr>
          <p:cNvSpPr txBox="1"/>
          <p:nvPr/>
        </p:nvSpPr>
        <p:spPr>
          <a:xfrm>
            <a:off x="1053297" y="2280218"/>
            <a:ext cx="7060556" cy="2800767"/>
          </a:xfrm>
          <a:prstGeom prst="rect">
            <a:avLst/>
          </a:prstGeom>
          <a:noFill/>
        </p:spPr>
        <p:txBody>
          <a:bodyPr wrap="square" rtlCol="0">
            <a:spAutoFit/>
          </a:bodyPr>
          <a:lstStyle/>
          <a:p>
            <a:r>
              <a:rPr lang="en-US" sz="3600" dirty="0">
                <a:solidFill>
                  <a:srgbClr val="400080"/>
                </a:solidFill>
                <a:latin typeface="Gabriola" pitchFamily="82" charset="0"/>
              </a:rPr>
              <a:t>“We usually look outside ourselves for heroes . . . It has not occurred to most people that they may already be the role model they seek . . .</a:t>
            </a:r>
          </a:p>
          <a:p>
            <a:endParaRPr lang="en-US" sz="3600" dirty="0">
              <a:solidFill>
                <a:srgbClr val="400080"/>
              </a:solidFill>
              <a:latin typeface="Gabriola" pitchFamily="82" charset="0"/>
            </a:endParaRPr>
          </a:p>
          <a:p>
            <a:r>
              <a:rPr lang="en-US" sz="3200" dirty="0">
                <a:solidFill>
                  <a:srgbClr val="400080"/>
                </a:solidFill>
              </a:rPr>
              <a:t>							Rachel </a:t>
            </a:r>
            <a:r>
              <a:rPr lang="en-US" sz="3200" dirty="0" err="1">
                <a:solidFill>
                  <a:srgbClr val="400080"/>
                </a:solidFill>
              </a:rPr>
              <a:t>Remen</a:t>
            </a:r>
            <a:r>
              <a:rPr lang="en-US" sz="3200" dirty="0">
                <a:solidFill>
                  <a:srgbClr val="400080"/>
                </a:solidFill>
              </a:rPr>
              <a:t>, MD</a:t>
            </a:r>
          </a:p>
        </p:txBody>
      </p:sp>
    </p:spTree>
    <p:extLst>
      <p:ext uri="{BB962C8B-B14F-4D97-AF65-F5344CB8AC3E}">
        <p14:creationId xmlns:p14="http://schemas.microsoft.com/office/powerpoint/2010/main" val="2860418688"/>
      </p:ext>
    </p:extLst>
  </p:cSld>
  <p:clrMapOvr>
    <a:masterClrMapping/>
  </p:clrMapOvr>
</p:sld>
</file>

<file path=ppt/theme/theme1.xml><?xml version="1.0" encoding="utf-8"?>
<a:theme xmlns:a="http://schemas.openxmlformats.org/drawingml/2006/main" name="Office Theme">
  <a:themeElements>
    <a:clrScheme name="Custom 15">
      <a:dk1>
        <a:srgbClr val="000000"/>
      </a:dk1>
      <a:lt1>
        <a:srgbClr val="FFFFFF"/>
      </a:lt1>
      <a:dk2>
        <a:srgbClr val="000000"/>
      </a:dk2>
      <a:lt2>
        <a:srgbClr val="808080"/>
      </a:lt2>
      <a:accent1>
        <a:srgbClr val="BBE0E3"/>
      </a:accent1>
      <a:accent2>
        <a:srgbClr val="6D6FC7"/>
      </a:accent2>
      <a:accent3>
        <a:srgbClr val="FFFFFF"/>
      </a:accent3>
      <a:accent4>
        <a:srgbClr val="000000"/>
      </a:accent4>
      <a:accent5>
        <a:srgbClr val="DAEDEF"/>
      </a:accent5>
      <a:accent6>
        <a:srgbClr val="6D6FC7"/>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Custom 15">
      <a:dk1>
        <a:srgbClr val="000000"/>
      </a:dk1>
      <a:lt1>
        <a:srgbClr val="FFFFFF"/>
      </a:lt1>
      <a:dk2>
        <a:srgbClr val="000000"/>
      </a:dk2>
      <a:lt2>
        <a:srgbClr val="808080"/>
      </a:lt2>
      <a:accent1>
        <a:srgbClr val="BBE0E3"/>
      </a:accent1>
      <a:accent2>
        <a:srgbClr val="6D6FC7"/>
      </a:accent2>
      <a:accent3>
        <a:srgbClr val="FFFFFF"/>
      </a:accent3>
      <a:accent4>
        <a:srgbClr val="000000"/>
      </a:accent4>
      <a:accent5>
        <a:srgbClr val="DAEDEF"/>
      </a:accent5>
      <a:accent6>
        <a:srgbClr val="6D6FC7"/>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IFCC B&amp;W Theme.thmx</Template>
  <TotalTime>51442</TotalTime>
  <Words>2400</Words>
  <Application>Microsoft Macintosh PowerPoint</Application>
  <PresentationFormat>On-screen Show (4:3)</PresentationFormat>
  <Paragraphs>261</Paragraphs>
  <Slides>53</Slides>
  <Notes>30</Notes>
  <HiddenSlides>0</HiddenSlides>
  <MMClips>0</MMClips>
  <ScaleCrop>false</ScaleCrop>
  <HeadingPairs>
    <vt:vector size="4" baseType="variant">
      <vt:variant>
        <vt:lpstr>Theme</vt:lpstr>
      </vt:variant>
      <vt:variant>
        <vt:i4>2</vt:i4>
      </vt:variant>
      <vt:variant>
        <vt:lpstr>Slide Titles</vt:lpstr>
      </vt:variant>
      <vt:variant>
        <vt:i4>53</vt:i4>
      </vt:variant>
    </vt:vector>
  </HeadingPairs>
  <TitlesOfParts>
    <vt:vector size="55" baseType="lpstr">
      <vt:lpstr>Office Theme</vt:lpstr>
      <vt:lpstr>1_Office Theme</vt:lpstr>
      <vt:lpstr>PowerPoint Presentation</vt:lpstr>
      <vt:lpstr>PowerPoint Presentation</vt:lpstr>
      <vt:lpstr>PowerPoint Presentation</vt:lpstr>
      <vt:lpstr> In our time together . . .  </vt:lpstr>
      <vt:lpstr> </vt:lpstr>
      <vt:lpstr>  Patient- and Family-Centered Core Concepts</vt:lpstr>
      <vt:lpstr>True North is your orienting point . . . Just as a compass needle points toward a magnetic pole, your True North pulls you toward the purpose of your leadership.         Bill George, former CEO, Medtronic    </vt:lpstr>
      <vt:lpstr>In times like these, the core concepts of patient- and family-centered care (PFCC) can serve as a North Star, to help inform decision-making, practices, and public health strategies. </vt:lpstr>
      <vt:lpstr>PowerPoint Presentation</vt:lpstr>
      <vt:lpstr>Patient and Family Advisors in Hospitals and Clinics and Resident Volunteers in Continuing Care Retirement Communities are Essential Partners for Safety.</vt:lpstr>
      <vt:lpstr>“It was as hard as it gets: The impact of a global crisis on family-centered care”</vt:lpstr>
      <vt:lpstr>PFCC Coordinators and Staff Liaisons</vt:lpstr>
      <vt:lpstr>PFCC Coordinators and Staff Liaisons (cont’d)</vt:lpstr>
      <vt:lpstr>Patient and Family Advisors and Resident Volunteers</vt:lpstr>
      <vt:lpstr>PowerPoint Presentation</vt:lpstr>
      <vt:lpstr>        in Primary Care Too</vt:lpstr>
      <vt:lpstr>PowerPoint Presentation</vt:lpstr>
      <vt:lpstr>   We have what it takes…..  </vt:lpstr>
      <vt:lpstr>Strategies for Supporting Health Care Workers</vt:lpstr>
      <vt:lpstr>Maintaining the Connection </vt:lpstr>
      <vt:lpstr>Remember, we’re all in this together!</vt:lpstr>
      <vt:lpstr>Emerging Best Practices</vt:lpstr>
      <vt:lpstr>PowerPoint Presentation</vt:lpstr>
      <vt:lpstr>Sample Guidance from Beaumont</vt:lpstr>
      <vt:lpstr>PowerPoint Presentation</vt:lpstr>
      <vt:lpstr>Response to COVID-19</vt:lpstr>
      <vt:lpstr>Response to COVID-19</vt:lpstr>
      <vt:lpstr>https://www.childrensmercy.org/health-and-safety-resources/coronavirus/</vt:lpstr>
      <vt:lpstr>PowerPoint Presentation</vt:lpstr>
      <vt:lpstr>Setting the Context - Useful Information</vt:lpstr>
      <vt:lpstr>Sample Guidelines</vt:lpstr>
      <vt:lpstr>Canceled Surgeries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Continuing Care Retirement Communities — Residents as a Creative Resource </vt:lpstr>
      <vt:lpstr>Maintaining Family Connections  A “Singing in the Rain” Performance</vt:lpstr>
      <vt:lpstr>Strategies for Supporting Vulnerable Populations</vt:lpstr>
      <vt:lpstr>Contra Costa Health Services for Contra Costa County  </vt:lpstr>
      <vt:lpstr>Sharing Useful Information with Vulnerable Populations</vt:lpstr>
      <vt:lpstr>PowerPoint Presentation</vt:lpstr>
      <vt:lpstr>Thank You for Your Inspiration!</vt:lpstr>
      <vt:lpstr> </vt:lpstr>
      <vt:lpstr>IPFCC is closely monitoring developments related to the COVID-19 and its potential impact. At this time, IPFCC’s 9th International Conference in Nashville, TN, August 18-20, 2020 is expected to proceed as planned. IPFCC takes very seriously the responsibility to protect the health, safety and well-being of all and will provide updates as needed.  For updates: www.ipfcc.org/events/conference.html    </vt:lpstr>
      <vt:lpstr>Join us for an Informal Conversation on COVID-19 on Tuesday March 31st noon ET  Share how you have maintained safety, involved PFAs, and supported the emotional needs of patients, families and healthcare staff during this difficult time.   These informal conversations provide an opportunity to build on the experience and strengths of those who join the call.   </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Special Projects</cp:lastModifiedBy>
  <cp:revision>631</cp:revision>
  <cp:lastPrinted>2020-03-24T02:45:43Z</cp:lastPrinted>
  <dcterms:created xsi:type="dcterms:W3CDTF">2011-03-10T03:48:55Z</dcterms:created>
  <dcterms:modified xsi:type="dcterms:W3CDTF">2020-03-24T14:19:06Z</dcterms:modified>
</cp:coreProperties>
</file>